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  <p:sldMasterId id="2147483744" r:id="rId4"/>
    <p:sldMasterId id="2147483757" r:id="rId5"/>
    <p:sldMasterId id="2147483769" r:id="rId6"/>
  </p:sldMasterIdLst>
  <p:notesMasterIdLst>
    <p:notesMasterId r:id="rId48"/>
  </p:notesMasterIdLst>
  <p:sldIdLst>
    <p:sldId id="359" r:id="rId7"/>
    <p:sldId id="257" r:id="rId8"/>
    <p:sldId id="259" r:id="rId9"/>
    <p:sldId id="258" r:id="rId10"/>
    <p:sldId id="364" r:id="rId11"/>
    <p:sldId id="260" r:id="rId12"/>
    <p:sldId id="358" r:id="rId13"/>
    <p:sldId id="262" r:id="rId14"/>
    <p:sldId id="265" r:id="rId15"/>
    <p:sldId id="264" r:id="rId16"/>
    <p:sldId id="261" r:id="rId17"/>
    <p:sldId id="263" r:id="rId18"/>
    <p:sldId id="266" r:id="rId19"/>
    <p:sldId id="267" r:id="rId20"/>
    <p:sldId id="311" r:id="rId21"/>
    <p:sldId id="354" r:id="rId22"/>
    <p:sldId id="343" r:id="rId23"/>
    <p:sldId id="365" r:id="rId24"/>
    <p:sldId id="345" r:id="rId25"/>
    <p:sldId id="346" r:id="rId26"/>
    <p:sldId id="347" r:id="rId27"/>
    <p:sldId id="348" r:id="rId28"/>
    <p:sldId id="384" r:id="rId29"/>
    <p:sldId id="356" r:id="rId30"/>
    <p:sldId id="351" r:id="rId31"/>
    <p:sldId id="368" r:id="rId32"/>
    <p:sldId id="350" r:id="rId33"/>
    <p:sldId id="369" r:id="rId34"/>
    <p:sldId id="277" r:id="rId35"/>
    <p:sldId id="375" r:id="rId36"/>
    <p:sldId id="382" r:id="rId37"/>
    <p:sldId id="385" r:id="rId38"/>
    <p:sldId id="386" r:id="rId39"/>
    <p:sldId id="390" r:id="rId40"/>
    <p:sldId id="391" r:id="rId41"/>
    <p:sldId id="389" r:id="rId42"/>
    <p:sldId id="381" r:id="rId43"/>
    <p:sldId id="349" r:id="rId44"/>
    <p:sldId id="279" r:id="rId45"/>
    <p:sldId id="387" r:id="rId46"/>
    <p:sldId id="388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CC0066"/>
    <a:srgbClr val="CCCC00"/>
    <a:srgbClr val="00CC66"/>
    <a:srgbClr val="FFCC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821E5F-6469-4728-9223-1B9E1A081C81}" v="14" dt="2024-06-01T01:25:33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68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00" d="100"/>
        <a:sy n="100" d="100"/>
      </p:scale>
      <p:origin x="0" y="-15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a Torres" userId="6c6eec0fefe8e90a" providerId="LiveId" clId="{F2821E5F-6469-4728-9223-1B9E1A081C81}"/>
    <pc:docChg chg="undo custSel modSld">
      <pc:chgData name="Alba Torres" userId="6c6eec0fefe8e90a" providerId="LiveId" clId="{F2821E5F-6469-4728-9223-1B9E1A081C81}" dt="2024-06-01T09:13:41.528" v="305" actId="20577"/>
      <pc:docMkLst>
        <pc:docMk/>
      </pc:docMkLst>
      <pc:sldChg chg="modNotesTx">
        <pc:chgData name="Alba Torres" userId="6c6eec0fefe8e90a" providerId="LiveId" clId="{F2821E5F-6469-4728-9223-1B9E1A081C81}" dt="2024-05-31T12:26:48.986" v="0" actId="6549"/>
        <pc:sldMkLst>
          <pc:docMk/>
          <pc:sldMk cId="1474484757" sldId="257"/>
        </pc:sldMkLst>
      </pc:sldChg>
      <pc:sldChg chg="modNotesTx">
        <pc:chgData name="Alba Torres" userId="6c6eec0fefe8e90a" providerId="LiveId" clId="{F2821E5F-6469-4728-9223-1B9E1A081C81}" dt="2024-05-31T12:26:55.821" v="1" actId="6549"/>
        <pc:sldMkLst>
          <pc:docMk/>
          <pc:sldMk cId="1779103963" sldId="258"/>
        </pc:sldMkLst>
      </pc:sldChg>
      <pc:sldChg chg="modNotesTx">
        <pc:chgData name="Alba Torres" userId="6c6eec0fefe8e90a" providerId="LiveId" clId="{F2821E5F-6469-4728-9223-1B9E1A081C81}" dt="2024-05-31T12:27:12.329" v="3" actId="6549"/>
        <pc:sldMkLst>
          <pc:docMk/>
          <pc:sldMk cId="2100693270" sldId="260"/>
        </pc:sldMkLst>
      </pc:sldChg>
      <pc:sldChg chg="addSp modSp mod">
        <pc:chgData name="Alba Torres" userId="6c6eec0fefe8e90a" providerId="LiveId" clId="{F2821E5F-6469-4728-9223-1B9E1A081C81}" dt="2024-06-01T01:25:47.524" v="286" actId="1038"/>
        <pc:sldMkLst>
          <pc:docMk/>
          <pc:sldMk cId="815300212" sldId="261"/>
        </pc:sldMkLst>
        <pc:spChg chg="add mod">
          <ac:chgData name="Alba Torres" userId="6c6eec0fefe8e90a" providerId="LiveId" clId="{F2821E5F-6469-4728-9223-1B9E1A081C81}" dt="2024-05-31T13:48:18.417" v="189" actId="14100"/>
          <ac:spMkLst>
            <pc:docMk/>
            <pc:sldMk cId="815300212" sldId="261"/>
            <ac:spMk id="2" creationId="{19C35FDF-12B9-EEAD-015E-F8D14E7205F6}"/>
          </ac:spMkLst>
        </pc:spChg>
        <pc:spChg chg="add mod">
          <ac:chgData name="Alba Torres" userId="6c6eec0fefe8e90a" providerId="LiveId" clId="{F2821E5F-6469-4728-9223-1B9E1A081C81}" dt="2024-06-01T01:21:34.874" v="227" actId="207"/>
          <ac:spMkLst>
            <pc:docMk/>
            <pc:sldMk cId="815300212" sldId="261"/>
            <ac:spMk id="3" creationId="{81DB4C1B-5D5A-979C-7BCB-5012F2DF777D}"/>
          </ac:spMkLst>
        </pc:spChg>
        <pc:spChg chg="add mod">
          <ac:chgData name="Alba Torres" userId="6c6eec0fefe8e90a" providerId="LiveId" clId="{F2821E5F-6469-4728-9223-1B9E1A081C81}" dt="2024-06-01T01:22:42.056" v="241" actId="1035"/>
          <ac:spMkLst>
            <pc:docMk/>
            <pc:sldMk cId="815300212" sldId="261"/>
            <ac:spMk id="7" creationId="{585C17A5-6C34-71D6-6467-8458AA8CFFCF}"/>
          </ac:spMkLst>
        </pc:spChg>
        <pc:spChg chg="add mod">
          <ac:chgData name="Alba Torres" userId="6c6eec0fefe8e90a" providerId="LiveId" clId="{F2821E5F-6469-4728-9223-1B9E1A081C81}" dt="2024-06-01T01:23:33.825" v="251" actId="14100"/>
          <ac:spMkLst>
            <pc:docMk/>
            <pc:sldMk cId="815300212" sldId="261"/>
            <ac:spMk id="9" creationId="{04A65086-AB8A-2E65-E668-29473189A31A}"/>
          </ac:spMkLst>
        </pc:spChg>
        <pc:spChg chg="add mod">
          <ac:chgData name="Alba Torres" userId="6c6eec0fefe8e90a" providerId="LiveId" clId="{F2821E5F-6469-4728-9223-1B9E1A081C81}" dt="2024-06-01T01:23:44.008" v="254" actId="14100"/>
          <ac:spMkLst>
            <pc:docMk/>
            <pc:sldMk cId="815300212" sldId="261"/>
            <ac:spMk id="13" creationId="{40E14447-2EE8-44CD-FECF-4B6EB368A765}"/>
          </ac:spMkLst>
        </pc:spChg>
        <pc:spChg chg="add mod">
          <ac:chgData name="Alba Torres" userId="6c6eec0fefe8e90a" providerId="LiveId" clId="{F2821E5F-6469-4728-9223-1B9E1A081C81}" dt="2024-06-01T01:23:53.177" v="257" actId="14100"/>
          <ac:spMkLst>
            <pc:docMk/>
            <pc:sldMk cId="815300212" sldId="261"/>
            <ac:spMk id="14" creationId="{84BD689E-32E1-6448-7FEF-E2FB69125EA7}"/>
          </ac:spMkLst>
        </pc:spChg>
        <pc:spChg chg="add mod">
          <ac:chgData name="Alba Torres" userId="6c6eec0fefe8e90a" providerId="LiveId" clId="{F2821E5F-6469-4728-9223-1B9E1A081C81}" dt="2024-06-01T01:24:04.749" v="260" actId="14100"/>
          <ac:spMkLst>
            <pc:docMk/>
            <pc:sldMk cId="815300212" sldId="261"/>
            <ac:spMk id="15" creationId="{A7811CDC-3DFE-2FCB-C857-DD522C4A7ED2}"/>
          </ac:spMkLst>
        </pc:spChg>
        <pc:spChg chg="add mod">
          <ac:chgData name="Alba Torres" userId="6c6eec0fefe8e90a" providerId="LiveId" clId="{F2821E5F-6469-4728-9223-1B9E1A081C81}" dt="2024-06-01T01:25:04.296" v="267" actId="14100"/>
          <ac:spMkLst>
            <pc:docMk/>
            <pc:sldMk cId="815300212" sldId="261"/>
            <ac:spMk id="16" creationId="{A06DAF43-756F-B1BB-66D0-A445B104E626}"/>
          </ac:spMkLst>
        </pc:spChg>
        <pc:spChg chg="add mod">
          <ac:chgData name="Alba Torres" userId="6c6eec0fefe8e90a" providerId="LiveId" clId="{F2821E5F-6469-4728-9223-1B9E1A081C81}" dt="2024-06-01T01:25:16.775" v="270" actId="14100"/>
          <ac:spMkLst>
            <pc:docMk/>
            <pc:sldMk cId="815300212" sldId="261"/>
            <ac:spMk id="17" creationId="{ECE31C90-47FD-7408-B08C-1D0D1A958A43}"/>
          </ac:spMkLst>
        </pc:spChg>
        <pc:spChg chg="add mod">
          <ac:chgData name="Alba Torres" userId="6c6eec0fefe8e90a" providerId="LiveId" clId="{F2821E5F-6469-4728-9223-1B9E1A081C81}" dt="2024-06-01T01:25:30.511" v="275" actId="1035"/>
          <ac:spMkLst>
            <pc:docMk/>
            <pc:sldMk cId="815300212" sldId="261"/>
            <ac:spMk id="18" creationId="{D71D7609-6B52-F073-8507-09F4A68CD0F0}"/>
          </ac:spMkLst>
        </pc:spChg>
        <pc:spChg chg="add mod">
          <ac:chgData name="Alba Torres" userId="6c6eec0fefe8e90a" providerId="LiveId" clId="{F2821E5F-6469-4728-9223-1B9E1A081C81}" dt="2024-06-01T01:25:47.524" v="286" actId="1038"/>
          <ac:spMkLst>
            <pc:docMk/>
            <pc:sldMk cId="815300212" sldId="261"/>
            <ac:spMk id="19" creationId="{4B83B0A1-60C8-CEB2-D5EE-F9436A1EFEC5}"/>
          </ac:spMkLst>
        </pc:spChg>
        <pc:picChg chg="mod">
          <ac:chgData name="Alba Torres" userId="6c6eec0fefe8e90a" providerId="LiveId" clId="{F2821E5F-6469-4728-9223-1B9E1A081C81}" dt="2024-05-31T13:47:30.052" v="155" actId="1036"/>
          <ac:picMkLst>
            <pc:docMk/>
            <pc:sldMk cId="815300212" sldId="261"/>
            <ac:picMk id="11" creationId="{CCD14914-E8B0-7B51-EEA9-71198CBF8234}"/>
          </ac:picMkLst>
        </pc:picChg>
        <pc:picChg chg="mod">
          <ac:chgData name="Alba Torres" userId="6c6eec0fefe8e90a" providerId="LiveId" clId="{F2821E5F-6469-4728-9223-1B9E1A081C81}" dt="2024-06-01T01:21:56.773" v="229" actId="1076"/>
          <ac:picMkLst>
            <pc:docMk/>
            <pc:sldMk cId="815300212" sldId="261"/>
            <ac:picMk id="12" creationId="{F4D7E367-3D71-8923-EFAC-F07F4A8BC79B}"/>
          </ac:picMkLst>
        </pc:picChg>
      </pc:sldChg>
      <pc:sldChg chg="addSp delSp modSp mod">
        <pc:chgData name="Alba Torres" userId="6c6eec0fefe8e90a" providerId="LiveId" clId="{F2821E5F-6469-4728-9223-1B9E1A081C81}" dt="2024-06-01T01:20:30.261" v="224" actId="207"/>
        <pc:sldMkLst>
          <pc:docMk/>
          <pc:sldMk cId="1675369405" sldId="263"/>
        </pc:sldMkLst>
        <pc:spChg chg="add mod">
          <ac:chgData name="Alba Torres" userId="6c6eec0fefe8e90a" providerId="LiveId" clId="{F2821E5F-6469-4728-9223-1B9E1A081C81}" dt="2024-06-01T01:18:40.772" v="205" actId="207"/>
          <ac:spMkLst>
            <pc:docMk/>
            <pc:sldMk cId="1675369405" sldId="263"/>
            <ac:spMk id="6" creationId="{E48F7889-905B-8E18-E979-D2C458D4AAD1}"/>
          </ac:spMkLst>
        </pc:spChg>
        <pc:spChg chg="add mod">
          <ac:chgData name="Alba Torres" userId="6c6eec0fefe8e90a" providerId="LiveId" clId="{F2821E5F-6469-4728-9223-1B9E1A081C81}" dt="2024-06-01T01:19:37.451" v="217" actId="1035"/>
          <ac:spMkLst>
            <pc:docMk/>
            <pc:sldMk cId="1675369405" sldId="263"/>
            <ac:spMk id="8" creationId="{ABE01F72-61D2-9A83-7EC2-BFA003F41D03}"/>
          </ac:spMkLst>
        </pc:spChg>
        <pc:spChg chg="add mod">
          <ac:chgData name="Alba Torres" userId="6c6eec0fefe8e90a" providerId="LiveId" clId="{F2821E5F-6469-4728-9223-1B9E1A081C81}" dt="2024-06-01T01:20:30.261" v="224" actId="207"/>
          <ac:spMkLst>
            <pc:docMk/>
            <pc:sldMk cId="1675369405" sldId="263"/>
            <ac:spMk id="9" creationId="{99283889-E3BA-261F-89A5-14C275B606F0}"/>
          </ac:spMkLst>
        </pc:spChg>
        <pc:spChg chg="add del">
          <ac:chgData name="Alba Torres" userId="6c6eec0fefe8e90a" providerId="LiveId" clId="{F2821E5F-6469-4728-9223-1B9E1A081C81}" dt="2024-05-31T13:50:53.194" v="202" actId="26606"/>
          <ac:spMkLst>
            <pc:docMk/>
            <pc:sldMk cId="1675369405" sldId="263"/>
            <ac:spMk id="12" creationId="{B63E10B8-7A5C-4E1D-BE92-AAA068608C08}"/>
          </ac:spMkLst>
        </pc:spChg>
        <pc:spChg chg="add del">
          <ac:chgData name="Alba Torres" userId="6c6eec0fefe8e90a" providerId="LiveId" clId="{F2821E5F-6469-4728-9223-1B9E1A081C81}" dt="2024-05-31T13:50:53.194" v="202" actId="26606"/>
          <ac:spMkLst>
            <pc:docMk/>
            <pc:sldMk cId="1675369405" sldId="263"/>
            <ac:spMk id="14" creationId="{E1C32068-6A8E-44A5-BE2D-65E7EC2DBF9A}"/>
          </ac:spMkLst>
        </pc:spChg>
        <pc:spChg chg="add del">
          <ac:chgData name="Alba Torres" userId="6c6eec0fefe8e90a" providerId="LiveId" clId="{F2821E5F-6469-4728-9223-1B9E1A081C81}" dt="2024-05-31T13:50:53.194" v="202" actId="26606"/>
          <ac:spMkLst>
            <pc:docMk/>
            <pc:sldMk cId="1675369405" sldId="263"/>
            <ac:spMk id="16" creationId="{83940A33-AE5F-4FC1-AFFF-1BC5DD32E14C}"/>
          </ac:spMkLst>
        </pc:spChg>
        <pc:spChg chg="add del">
          <ac:chgData name="Alba Torres" userId="6c6eec0fefe8e90a" providerId="LiveId" clId="{F2821E5F-6469-4728-9223-1B9E1A081C81}" dt="2024-05-31T13:50:53.194" v="202" actId="26606"/>
          <ac:spMkLst>
            <pc:docMk/>
            <pc:sldMk cId="1675369405" sldId="263"/>
            <ac:spMk id="18" creationId="{9310DD53-17D0-4A12-A0E2-72F3334878B5}"/>
          </ac:spMkLst>
        </pc:spChg>
        <pc:spChg chg="add del">
          <ac:chgData name="Alba Torres" userId="6c6eec0fefe8e90a" providerId="LiveId" clId="{F2821E5F-6469-4728-9223-1B9E1A081C81}" dt="2024-05-31T13:50:53.185" v="201" actId="26606"/>
          <ac:spMkLst>
            <pc:docMk/>
            <pc:sldMk cId="1675369405" sldId="263"/>
            <ac:spMk id="1031" creationId="{19B2EB12-332C-4DCC-9746-30DD4690F95F}"/>
          </ac:spMkLst>
        </pc:spChg>
        <pc:spChg chg="add">
          <ac:chgData name="Alba Torres" userId="6c6eec0fefe8e90a" providerId="LiveId" clId="{F2821E5F-6469-4728-9223-1B9E1A081C81}" dt="2024-05-31T13:50:53.194" v="202" actId="26606"/>
          <ac:spMkLst>
            <pc:docMk/>
            <pc:sldMk cId="1675369405" sldId="263"/>
            <ac:spMk id="1049" creationId="{B63E10B8-7A5C-4E1D-BE92-AAA068608C08}"/>
          </ac:spMkLst>
        </pc:spChg>
        <pc:spChg chg="add">
          <ac:chgData name="Alba Torres" userId="6c6eec0fefe8e90a" providerId="LiveId" clId="{F2821E5F-6469-4728-9223-1B9E1A081C81}" dt="2024-05-31T13:50:53.194" v="202" actId="26606"/>
          <ac:spMkLst>
            <pc:docMk/>
            <pc:sldMk cId="1675369405" sldId="263"/>
            <ac:spMk id="1050" creationId="{E1C32068-6A8E-44A5-BE2D-65E7EC2DBF9A}"/>
          </ac:spMkLst>
        </pc:spChg>
        <pc:spChg chg="add">
          <ac:chgData name="Alba Torres" userId="6c6eec0fefe8e90a" providerId="LiveId" clId="{F2821E5F-6469-4728-9223-1B9E1A081C81}" dt="2024-05-31T13:50:53.194" v="202" actId="26606"/>
          <ac:spMkLst>
            <pc:docMk/>
            <pc:sldMk cId="1675369405" sldId="263"/>
            <ac:spMk id="1051" creationId="{83940A33-AE5F-4FC1-AFFF-1BC5DD32E14C}"/>
          </ac:spMkLst>
        </pc:spChg>
        <pc:spChg chg="add">
          <ac:chgData name="Alba Torres" userId="6c6eec0fefe8e90a" providerId="LiveId" clId="{F2821E5F-6469-4728-9223-1B9E1A081C81}" dt="2024-05-31T13:50:53.194" v="202" actId="26606"/>
          <ac:spMkLst>
            <pc:docMk/>
            <pc:sldMk cId="1675369405" sldId="263"/>
            <ac:spMk id="1052" creationId="{9310DD53-17D0-4A12-A0E2-72F3334878B5}"/>
          </ac:spMkLst>
        </pc:spChg>
        <pc:grpChg chg="add mod ord">
          <ac:chgData name="Alba Torres" userId="6c6eec0fefe8e90a" providerId="LiveId" clId="{F2821E5F-6469-4728-9223-1B9E1A081C81}" dt="2024-05-31T13:50:53.194" v="202" actId="26606"/>
          <ac:grpSpMkLst>
            <pc:docMk/>
            <pc:sldMk cId="1675369405" sldId="263"/>
            <ac:grpSpMk id="2" creationId="{348422F4-5E75-691E-76CE-EEFC0AFEDCF4}"/>
          </ac:grpSpMkLst>
        </pc:grpChg>
        <pc:grpChg chg="add del">
          <ac:chgData name="Alba Torres" userId="6c6eec0fefe8e90a" providerId="LiveId" clId="{F2821E5F-6469-4728-9223-1B9E1A081C81}" dt="2024-05-31T13:50:53.185" v="201" actId="26606"/>
          <ac:grpSpMkLst>
            <pc:docMk/>
            <pc:sldMk cId="1675369405" sldId="263"/>
            <ac:grpSpMk id="1033" creationId="{AFD40B55-BABB-4B33-ADD3-0C2340430678}"/>
          </ac:grpSpMkLst>
        </pc:grpChg>
        <pc:grpChg chg="add del">
          <ac:chgData name="Alba Torres" userId="6c6eec0fefe8e90a" providerId="LiveId" clId="{F2821E5F-6469-4728-9223-1B9E1A081C81}" dt="2024-05-31T13:50:53.185" v="201" actId="26606"/>
          <ac:grpSpMkLst>
            <pc:docMk/>
            <pc:sldMk cId="1675369405" sldId="263"/>
            <ac:grpSpMk id="1037" creationId="{E616EDA1-F722-4C6A-AD2F-E487C7EBE6BD}"/>
          </ac:grpSpMkLst>
        </pc:grpChg>
        <pc:grpChg chg="add del">
          <ac:chgData name="Alba Torres" userId="6c6eec0fefe8e90a" providerId="LiveId" clId="{F2821E5F-6469-4728-9223-1B9E1A081C81}" dt="2024-05-31T13:50:53.185" v="201" actId="26606"/>
          <ac:grpSpMkLst>
            <pc:docMk/>
            <pc:sldMk cId="1675369405" sldId="263"/>
            <ac:grpSpMk id="1041" creationId="{718BCC2B-0684-4382-A2D3-C9ADC776876E}"/>
          </ac:grpSpMkLst>
        </pc:grpChg>
        <pc:grpChg chg="add del">
          <ac:chgData name="Alba Torres" userId="6c6eec0fefe8e90a" providerId="LiveId" clId="{F2821E5F-6469-4728-9223-1B9E1A081C81}" dt="2024-05-31T13:50:53.185" v="201" actId="26606"/>
          <ac:grpSpMkLst>
            <pc:docMk/>
            <pc:sldMk cId="1675369405" sldId="263"/>
            <ac:grpSpMk id="1045" creationId="{B5D0BDB0-2E17-4D86-BEE1-1A1817E04694}"/>
          </ac:grpSpMkLst>
        </pc:grpChg>
        <pc:picChg chg="add mod">
          <ac:chgData name="Alba Torres" userId="6c6eec0fefe8e90a" providerId="LiveId" clId="{F2821E5F-6469-4728-9223-1B9E1A081C81}" dt="2024-05-31T13:50:53.194" v="202" actId="26606"/>
          <ac:picMkLst>
            <pc:docMk/>
            <pc:sldMk cId="1675369405" sldId="263"/>
            <ac:picMk id="5" creationId="{9DF738A9-824A-8857-B70E-AC5AAABE81D5}"/>
          </ac:picMkLst>
        </pc:picChg>
        <pc:picChg chg="del mod">
          <ac:chgData name="Alba Torres" userId="6c6eec0fefe8e90a" providerId="LiveId" clId="{F2821E5F-6469-4728-9223-1B9E1A081C81}" dt="2024-05-31T13:49:16.223" v="197" actId="478"/>
          <ac:picMkLst>
            <pc:docMk/>
            <pc:sldMk cId="1675369405" sldId="263"/>
            <ac:picMk id="6" creationId="{09B72F62-E0AB-8003-C9B5-31A3A217F4BB}"/>
          </ac:picMkLst>
        </pc:picChg>
        <pc:picChg chg="mod">
          <ac:chgData name="Alba Torres" userId="6c6eec0fefe8e90a" providerId="LiveId" clId="{F2821E5F-6469-4728-9223-1B9E1A081C81}" dt="2024-06-01T01:18:48.107" v="206" actId="1076"/>
          <ac:picMkLst>
            <pc:docMk/>
            <pc:sldMk cId="1675369405" sldId="263"/>
            <ac:picMk id="7" creationId="{2E0C68B9-E4EC-4659-AECF-D40D85777C99}"/>
          </ac:picMkLst>
        </pc:picChg>
        <pc:picChg chg="mod ord">
          <ac:chgData name="Alba Torres" userId="6c6eec0fefe8e90a" providerId="LiveId" clId="{F2821E5F-6469-4728-9223-1B9E1A081C81}" dt="2024-05-31T13:50:53.194" v="202" actId="26606"/>
          <ac:picMkLst>
            <pc:docMk/>
            <pc:sldMk cId="1675369405" sldId="263"/>
            <ac:picMk id="1026" creationId="{FBBAA41E-BA53-3254-9C3A-6B0F24DE8AF3}"/>
          </ac:picMkLst>
        </pc:picChg>
      </pc:sldChg>
      <pc:sldChg chg="modNotesTx">
        <pc:chgData name="Alba Torres" userId="6c6eec0fefe8e90a" providerId="LiveId" clId="{F2821E5F-6469-4728-9223-1B9E1A081C81}" dt="2024-05-31T12:27:45.105" v="103" actId="6549"/>
        <pc:sldMkLst>
          <pc:docMk/>
          <pc:sldMk cId="931625903" sldId="267"/>
        </pc:sldMkLst>
      </pc:sldChg>
      <pc:sldChg chg="modNotesTx">
        <pc:chgData name="Alba Torres" userId="6c6eec0fefe8e90a" providerId="LiveId" clId="{F2821E5F-6469-4728-9223-1B9E1A081C81}" dt="2024-05-31T12:27:56.723" v="104" actId="6549"/>
        <pc:sldMkLst>
          <pc:docMk/>
          <pc:sldMk cId="0" sldId="311"/>
        </pc:sldMkLst>
      </pc:sldChg>
      <pc:sldChg chg="modNotesTx">
        <pc:chgData name="Alba Torres" userId="6c6eec0fefe8e90a" providerId="LiveId" clId="{F2821E5F-6469-4728-9223-1B9E1A081C81}" dt="2024-05-31T12:28:09.036" v="106" actId="6549"/>
        <pc:sldMkLst>
          <pc:docMk/>
          <pc:sldMk cId="4092890992" sldId="343"/>
        </pc:sldMkLst>
      </pc:sldChg>
      <pc:sldChg chg="modNotesTx">
        <pc:chgData name="Alba Torres" userId="6c6eec0fefe8e90a" providerId="LiveId" clId="{F2821E5F-6469-4728-9223-1B9E1A081C81}" dt="2024-05-31T12:28:27.941" v="108" actId="6549"/>
        <pc:sldMkLst>
          <pc:docMk/>
          <pc:sldMk cId="1344279409" sldId="345"/>
        </pc:sldMkLst>
      </pc:sldChg>
      <pc:sldChg chg="modNotesTx">
        <pc:chgData name="Alba Torres" userId="6c6eec0fefe8e90a" providerId="LiveId" clId="{F2821E5F-6469-4728-9223-1B9E1A081C81}" dt="2024-05-31T12:28:37.979" v="109" actId="6549"/>
        <pc:sldMkLst>
          <pc:docMk/>
          <pc:sldMk cId="3068688606" sldId="346"/>
        </pc:sldMkLst>
      </pc:sldChg>
      <pc:sldChg chg="modNotesTx">
        <pc:chgData name="Alba Torres" userId="6c6eec0fefe8e90a" providerId="LiveId" clId="{F2821E5F-6469-4728-9223-1B9E1A081C81}" dt="2024-05-31T12:28:43.218" v="110" actId="6549"/>
        <pc:sldMkLst>
          <pc:docMk/>
          <pc:sldMk cId="1230141286" sldId="347"/>
        </pc:sldMkLst>
      </pc:sldChg>
      <pc:sldChg chg="modNotesTx">
        <pc:chgData name="Alba Torres" userId="6c6eec0fefe8e90a" providerId="LiveId" clId="{F2821E5F-6469-4728-9223-1B9E1A081C81}" dt="2024-05-31T12:28:49.833" v="111" actId="6549"/>
        <pc:sldMkLst>
          <pc:docMk/>
          <pc:sldMk cId="3724821316" sldId="348"/>
        </pc:sldMkLst>
      </pc:sldChg>
      <pc:sldChg chg="modNotesTx">
        <pc:chgData name="Alba Torres" userId="6c6eec0fefe8e90a" providerId="LiveId" clId="{F2821E5F-6469-4728-9223-1B9E1A081C81}" dt="2024-05-31T13:44:24.010" v="112" actId="6549"/>
        <pc:sldMkLst>
          <pc:docMk/>
          <pc:sldMk cId="3453275686" sldId="349"/>
        </pc:sldMkLst>
      </pc:sldChg>
      <pc:sldChg chg="modSp mod">
        <pc:chgData name="Alba Torres" userId="6c6eec0fefe8e90a" providerId="LiveId" clId="{F2821E5F-6469-4728-9223-1B9E1A081C81}" dt="2024-06-01T09:13:41.528" v="305" actId="20577"/>
        <pc:sldMkLst>
          <pc:docMk/>
          <pc:sldMk cId="373362983" sldId="351"/>
        </pc:sldMkLst>
        <pc:spChg chg="mod">
          <ac:chgData name="Alba Torres" userId="6c6eec0fefe8e90a" providerId="LiveId" clId="{F2821E5F-6469-4728-9223-1B9E1A081C81}" dt="2024-06-01T09:13:41.528" v="305" actId="20577"/>
          <ac:spMkLst>
            <pc:docMk/>
            <pc:sldMk cId="373362983" sldId="351"/>
            <ac:spMk id="3085" creationId="{8BE0EE0B-16F9-AB7D-80B8-31873451BFD2}"/>
          </ac:spMkLst>
        </pc:spChg>
      </pc:sldChg>
      <pc:sldChg chg="modNotesTx">
        <pc:chgData name="Alba Torres" userId="6c6eec0fefe8e90a" providerId="LiveId" clId="{F2821E5F-6469-4728-9223-1B9E1A081C81}" dt="2024-05-31T12:28:01.570" v="105" actId="6549"/>
        <pc:sldMkLst>
          <pc:docMk/>
          <pc:sldMk cId="1196281" sldId="354"/>
        </pc:sldMkLst>
      </pc:sldChg>
      <pc:sldChg chg="modNotesTx">
        <pc:chgData name="Alba Torres" userId="6c6eec0fefe8e90a" providerId="LiveId" clId="{F2821E5F-6469-4728-9223-1B9E1A081C81}" dt="2024-05-31T12:27:22.267" v="102" actId="5793"/>
        <pc:sldMkLst>
          <pc:docMk/>
          <pc:sldMk cId="1903451098" sldId="358"/>
        </pc:sldMkLst>
      </pc:sldChg>
      <pc:sldChg chg="modNotesTx">
        <pc:chgData name="Alba Torres" userId="6c6eec0fefe8e90a" providerId="LiveId" clId="{F2821E5F-6469-4728-9223-1B9E1A081C81}" dt="2024-05-31T12:27:05.553" v="2" actId="6549"/>
        <pc:sldMkLst>
          <pc:docMk/>
          <pc:sldMk cId="0" sldId="364"/>
        </pc:sldMkLst>
      </pc:sldChg>
      <pc:sldChg chg="modNotesTx">
        <pc:chgData name="Alba Torres" userId="6c6eec0fefe8e90a" providerId="LiveId" clId="{F2821E5F-6469-4728-9223-1B9E1A081C81}" dt="2024-05-31T12:28:14.533" v="107" actId="6549"/>
        <pc:sldMkLst>
          <pc:docMk/>
          <pc:sldMk cId="1908209703" sldId="365"/>
        </pc:sldMkLst>
      </pc:sldChg>
      <pc:sldChg chg="modNotesTx">
        <pc:chgData name="Alba Torres" userId="6c6eec0fefe8e90a" providerId="LiveId" clId="{F2821E5F-6469-4728-9223-1B9E1A081C81}" dt="2024-05-31T13:44:27.639" v="113" actId="6549"/>
        <pc:sldMkLst>
          <pc:docMk/>
          <pc:sldMk cId="0" sldId="381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D46A57-2DA7-4FE7-9D1E-E1A4768FE87B}" type="doc">
      <dgm:prSet loTypeId="urn:microsoft.com/office/officeart/2005/8/layout/radial6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0C1D4653-8124-4586-8F1E-CCBC475C41DC}">
      <dgm:prSet phldrT="[Texto]"/>
      <dgm:spPr/>
      <dgm:t>
        <a:bodyPr/>
        <a:lstStyle/>
        <a:p>
          <a:r>
            <a:rPr lang="pt-BR" dirty="0"/>
            <a:t>Paciente</a:t>
          </a:r>
        </a:p>
      </dgm:t>
    </dgm:pt>
    <dgm:pt modelId="{CEA1E97E-FA82-48D8-BE8A-565C0116EE1D}" type="parTrans" cxnId="{C568A586-EBD8-4523-B784-A7B5C0465754}">
      <dgm:prSet/>
      <dgm:spPr/>
      <dgm:t>
        <a:bodyPr/>
        <a:lstStyle/>
        <a:p>
          <a:endParaRPr lang="pt-BR"/>
        </a:p>
      </dgm:t>
    </dgm:pt>
    <dgm:pt modelId="{D7C7CDA9-9A47-40D7-B07F-397C8C343589}" type="sibTrans" cxnId="{C568A586-EBD8-4523-B784-A7B5C0465754}">
      <dgm:prSet/>
      <dgm:spPr/>
      <dgm:t>
        <a:bodyPr/>
        <a:lstStyle/>
        <a:p>
          <a:endParaRPr lang="pt-BR"/>
        </a:p>
      </dgm:t>
    </dgm:pt>
    <dgm:pt modelId="{F6C831BC-DC91-4C95-95A1-D222DB7C3EAB}">
      <dgm:prSet phldrT="[Texto]" custT="1"/>
      <dgm:spPr/>
      <dgm:t>
        <a:bodyPr/>
        <a:lstStyle/>
        <a:p>
          <a:r>
            <a:rPr lang="pt-B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Hospitais</a:t>
          </a:r>
        </a:p>
      </dgm:t>
    </dgm:pt>
    <dgm:pt modelId="{6AC3E957-7780-4469-9301-16E9E08589ED}" type="parTrans" cxnId="{1190E6D8-41AE-4308-BFB4-EFDAA7A39217}">
      <dgm:prSet/>
      <dgm:spPr/>
      <dgm:t>
        <a:bodyPr/>
        <a:lstStyle/>
        <a:p>
          <a:endParaRPr lang="pt-BR"/>
        </a:p>
      </dgm:t>
    </dgm:pt>
    <dgm:pt modelId="{1CFB2512-F2E8-47E6-B5CD-41FE0895D5BA}" type="sibTrans" cxnId="{1190E6D8-41AE-4308-BFB4-EFDAA7A39217}">
      <dgm:prSet/>
      <dgm:spPr/>
      <dgm:t>
        <a:bodyPr/>
        <a:lstStyle/>
        <a:p>
          <a:endParaRPr lang="pt-BR"/>
        </a:p>
      </dgm:t>
    </dgm:pt>
    <dgm:pt modelId="{EBF71638-BA55-4BF7-BAB6-A829090657E7}">
      <dgm:prSet phldrT="[Texto]" custT="1"/>
      <dgm:spPr/>
      <dgm:t>
        <a:bodyPr/>
        <a:lstStyle/>
        <a:p>
          <a:r>
            <a:rPr lang="pt-B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Clinicas</a:t>
          </a:r>
        </a:p>
      </dgm:t>
    </dgm:pt>
    <dgm:pt modelId="{81C491CA-1FDA-4889-8EBD-381B129D0100}" type="parTrans" cxnId="{86D884E2-87DF-4FD0-8D7A-4DA110BBFD3B}">
      <dgm:prSet/>
      <dgm:spPr/>
      <dgm:t>
        <a:bodyPr/>
        <a:lstStyle/>
        <a:p>
          <a:endParaRPr lang="pt-BR"/>
        </a:p>
      </dgm:t>
    </dgm:pt>
    <dgm:pt modelId="{6EDA43B3-46D7-4E0F-9C3B-A94BE1420A67}" type="sibTrans" cxnId="{86D884E2-87DF-4FD0-8D7A-4DA110BBFD3B}">
      <dgm:prSet/>
      <dgm:spPr/>
      <dgm:t>
        <a:bodyPr/>
        <a:lstStyle/>
        <a:p>
          <a:endParaRPr lang="pt-BR"/>
        </a:p>
      </dgm:t>
    </dgm:pt>
    <dgm:pt modelId="{943DCD85-533E-4E93-B4D7-FFD58832B3CB}">
      <dgm:prSet phldrT="[Texto]" custT="1"/>
      <dgm:spPr/>
      <dgm:t>
        <a:bodyPr/>
        <a:lstStyle/>
        <a:p>
          <a:r>
            <a:rPr lang="pt-B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Centros médicos</a:t>
          </a:r>
        </a:p>
      </dgm:t>
    </dgm:pt>
    <dgm:pt modelId="{07ADE93E-17AD-43A2-9F32-A9F58FDF3103}" type="parTrans" cxnId="{197F6638-6AC3-414D-AD3B-9A123B916C2E}">
      <dgm:prSet/>
      <dgm:spPr/>
      <dgm:t>
        <a:bodyPr/>
        <a:lstStyle/>
        <a:p>
          <a:endParaRPr lang="pt-BR"/>
        </a:p>
      </dgm:t>
    </dgm:pt>
    <dgm:pt modelId="{26E460D8-B2F2-4D58-B27A-E225727ADBFD}" type="sibTrans" cxnId="{197F6638-6AC3-414D-AD3B-9A123B916C2E}">
      <dgm:prSet/>
      <dgm:spPr/>
      <dgm:t>
        <a:bodyPr/>
        <a:lstStyle/>
        <a:p>
          <a:endParaRPr lang="pt-BR"/>
        </a:p>
      </dgm:t>
    </dgm:pt>
    <dgm:pt modelId="{6DB54072-728E-48ED-AC45-00A8B0E4F5CE}">
      <dgm:prSet phldrT="[Texto]" custT="1"/>
      <dgm:spPr/>
      <dgm:t>
        <a:bodyPr/>
        <a:lstStyle/>
        <a:p>
          <a:r>
            <a:rPr lang="pt-B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Laboratórios</a:t>
          </a:r>
        </a:p>
      </dgm:t>
    </dgm:pt>
    <dgm:pt modelId="{24CF204A-FC5B-45E0-9EAA-9E88F2B297A5}" type="parTrans" cxnId="{1D820745-6B1F-4932-998C-51CF57BF0DCA}">
      <dgm:prSet/>
      <dgm:spPr/>
      <dgm:t>
        <a:bodyPr/>
        <a:lstStyle/>
        <a:p>
          <a:endParaRPr lang="pt-BR"/>
        </a:p>
      </dgm:t>
    </dgm:pt>
    <dgm:pt modelId="{91003237-D00A-46FF-A10C-108E9FDF4085}" type="sibTrans" cxnId="{1D820745-6B1F-4932-998C-51CF57BF0DCA}">
      <dgm:prSet/>
      <dgm:spPr/>
      <dgm:t>
        <a:bodyPr/>
        <a:lstStyle/>
        <a:p>
          <a:endParaRPr lang="pt-BR"/>
        </a:p>
      </dgm:t>
    </dgm:pt>
    <dgm:pt modelId="{BEE9B863-8D64-4BA6-B96D-0FBC6B69D99B}" type="pres">
      <dgm:prSet presAssocID="{D9D46A57-2DA7-4FE7-9D1E-E1A4768FE87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E89FB00-1DF8-48DF-8FF0-63DED8BB5ABB}" type="pres">
      <dgm:prSet presAssocID="{0C1D4653-8124-4586-8F1E-CCBC475C41DC}" presName="centerShape" presStyleLbl="node0" presStyleIdx="0" presStyleCnt="1"/>
      <dgm:spPr/>
    </dgm:pt>
    <dgm:pt modelId="{6C784D41-5EB4-4C86-95D7-78310FC048D1}" type="pres">
      <dgm:prSet presAssocID="{F6C831BC-DC91-4C95-95A1-D222DB7C3EAB}" presName="node" presStyleLbl="node1" presStyleIdx="0" presStyleCnt="4">
        <dgm:presLayoutVars>
          <dgm:bulletEnabled val="1"/>
        </dgm:presLayoutVars>
      </dgm:prSet>
      <dgm:spPr/>
    </dgm:pt>
    <dgm:pt modelId="{7895E898-E409-45C0-94DD-811106AC3F6B}" type="pres">
      <dgm:prSet presAssocID="{F6C831BC-DC91-4C95-95A1-D222DB7C3EAB}" presName="dummy" presStyleCnt="0"/>
      <dgm:spPr/>
    </dgm:pt>
    <dgm:pt modelId="{715AB7CF-0E65-410D-BC62-F4A0A375EDD4}" type="pres">
      <dgm:prSet presAssocID="{1CFB2512-F2E8-47E6-B5CD-41FE0895D5BA}" presName="sibTrans" presStyleLbl="sibTrans2D1" presStyleIdx="0" presStyleCnt="4"/>
      <dgm:spPr/>
    </dgm:pt>
    <dgm:pt modelId="{F786B1ED-0DB9-4882-A4AA-340537FE3F03}" type="pres">
      <dgm:prSet presAssocID="{EBF71638-BA55-4BF7-BAB6-A829090657E7}" presName="node" presStyleLbl="node1" presStyleIdx="1" presStyleCnt="4">
        <dgm:presLayoutVars>
          <dgm:bulletEnabled val="1"/>
        </dgm:presLayoutVars>
      </dgm:prSet>
      <dgm:spPr/>
    </dgm:pt>
    <dgm:pt modelId="{18AFD186-369A-4E1A-AAF5-9C616413D471}" type="pres">
      <dgm:prSet presAssocID="{EBF71638-BA55-4BF7-BAB6-A829090657E7}" presName="dummy" presStyleCnt="0"/>
      <dgm:spPr/>
    </dgm:pt>
    <dgm:pt modelId="{DDB4BE5B-C373-428F-9E85-14284F839D21}" type="pres">
      <dgm:prSet presAssocID="{6EDA43B3-46D7-4E0F-9C3B-A94BE1420A67}" presName="sibTrans" presStyleLbl="sibTrans2D1" presStyleIdx="1" presStyleCnt="4"/>
      <dgm:spPr/>
    </dgm:pt>
    <dgm:pt modelId="{D4D3EEC1-8EE7-41C0-A6C3-AEE2645A2F1D}" type="pres">
      <dgm:prSet presAssocID="{943DCD85-533E-4E93-B4D7-FFD58832B3CB}" presName="node" presStyleLbl="node1" presStyleIdx="2" presStyleCnt="4">
        <dgm:presLayoutVars>
          <dgm:bulletEnabled val="1"/>
        </dgm:presLayoutVars>
      </dgm:prSet>
      <dgm:spPr/>
    </dgm:pt>
    <dgm:pt modelId="{6BF0103E-1268-41C7-9487-5CDABA825C28}" type="pres">
      <dgm:prSet presAssocID="{943DCD85-533E-4E93-B4D7-FFD58832B3CB}" presName="dummy" presStyleCnt="0"/>
      <dgm:spPr/>
    </dgm:pt>
    <dgm:pt modelId="{EE721B26-5EE8-47F8-9A95-BAFFDB6A1BDF}" type="pres">
      <dgm:prSet presAssocID="{26E460D8-B2F2-4D58-B27A-E225727ADBFD}" presName="sibTrans" presStyleLbl="sibTrans2D1" presStyleIdx="2" presStyleCnt="4"/>
      <dgm:spPr/>
    </dgm:pt>
    <dgm:pt modelId="{B2C2224F-0A1B-4B14-B386-BC2ED5AB9571}" type="pres">
      <dgm:prSet presAssocID="{6DB54072-728E-48ED-AC45-00A8B0E4F5CE}" presName="node" presStyleLbl="node1" presStyleIdx="3" presStyleCnt="4">
        <dgm:presLayoutVars>
          <dgm:bulletEnabled val="1"/>
        </dgm:presLayoutVars>
      </dgm:prSet>
      <dgm:spPr/>
    </dgm:pt>
    <dgm:pt modelId="{FF2436AA-717F-4FD8-B980-F1245F1ABDA7}" type="pres">
      <dgm:prSet presAssocID="{6DB54072-728E-48ED-AC45-00A8B0E4F5CE}" presName="dummy" presStyleCnt="0"/>
      <dgm:spPr/>
    </dgm:pt>
    <dgm:pt modelId="{5C4CE6C9-14B2-4A0E-8703-709A3036541B}" type="pres">
      <dgm:prSet presAssocID="{91003237-D00A-46FF-A10C-108E9FDF4085}" presName="sibTrans" presStyleLbl="sibTrans2D1" presStyleIdx="3" presStyleCnt="4"/>
      <dgm:spPr/>
    </dgm:pt>
  </dgm:ptLst>
  <dgm:cxnLst>
    <dgm:cxn modelId="{A48AD108-4C50-4B22-B69A-16CC95436B05}" type="presOf" srcId="{0C1D4653-8124-4586-8F1E-CCBC475C41DC}" destId="{1E89FB00-1DF8-48DF-8FF0-63DED8BB5ABB}" srcOrd="0" destOrd="0" presId="urn:microsoft.com/office/officeart/2005/8/layout/radial6"/>
    <dgm:cxn modelId="{2606FC09-15AD-4487-AE06-7781E95279E0}" type="presOf" srcId="{6EDA43B3-46D7-4E0F-9C3B-A94BE1420A67}" destId="{DDB4BE5B-C373-428F-9E85-14284F839D21}" srcOrd="0" destOrd="0" presId="urn:microsoft.com/office/officeart/2005/8/layout/radial6"/>
    <dgm:cxn modelId="{BECD961C-24ED-47A2-B55E-9C6CFE1FDF74}" type="presOf" srcId="{1CFB2512-F2E8-47E6-B5CD-41FE0895D5BA}" destId="{715AB7CF-0E65-410D-BC62-F4A0A375EDD4}" srcOrd="0" destOrd="0" presId="urn:microsoft.com/office/officeart/2005/8/layout/radial6"/>
    <dgm:cxn modelId="{22A5C21F-220C-4C48-BD2E-050ADDA14FFB}" type="presOf" srcId="{EBF71638-BA55-4BF7-BAB6-A829090657E7}" destId="{F786B1ED-0DB9-4882-A4AA-340537FE3F03}" srcOrd="0" destOrd="0" presId="urn:microsoft.com/office/officeart/2005/8/layout/radial6"/>
    <dgm:cxn modelId="{3B6EB52C-C32B-4945-8661-8AACF0C3BD90}" type="presOf" srcId="{943DCD85-533E-4E93-B4D7-FFD58832B3CB}" destId="{D4D3EEC1-8EE7-41C0-A6C3-AEE2645A2F1D}" srcOrd="0" destOrd="0" presId="urn:microsoft.com/office/officeart/2005/8/layout/radial6"/>
    <dgm:cxn modelId="{197F6638-6AC3-414D-AD3B-9A123B916C2E}" srcId="{0C1D4653-8124-4586-8F1E-CCBC475C41DC}" destId="{943DCD85-533E-4E93-B4D7-FFD58832B3CB}" srcOrd="2" destOrd="0" parTransId="{07ADE93E-17AD-43A2-9F32-A9F58FDF3103}" sibTransId="{26E460D8-B2F2-4D58-B27A-E225727ADBFD}"/>
    <dgm:cxn modelId="{1D820745-6B1F-4932-998C-51CF57BF0DCA}" srcId="{0C1D4653-8124-4586-8F1E-CCBC475C41DC}" destId="{6DB54072-728E-48ED-AC45-00A8B0E4F5CE}" srcOrd="3" destOrd="0" parTransId="{24CF204A-FC5B-45E0-9EAA-9E88F2B297A5}" sibTransId="{91003237-D00A-46FF-A10C-108E9FDF4085}"/>
    <dgm:cxn modelId="{EFCE466B-750D-4271-A94E-6B1C494BC02A}" type="presOf" srcId="{D9D46A57-2DA7-4FE7-9D1E-E1A4768FE87B}" destId="{BEE9B863-8D64-4BA6-B96D-0FBC6B69D99B}" srcOrd="0" destOrd="0" presId="urn:microsoft.com/office/officeart/2005/8/layout/radial6"/>
    <dgm:cxn modelId="{C568A586-EBD8-4523-B784-A7B5C0465754}" srcId="{D9D46A57-2DA7-4FE7-9D1E-E1A4768FE87B}" destId="{0C1D4653-8124-4586-8F1E-CCBC475C41DC}" srcOrd="0" destOrd="0" parTransId="{CEA1E97E-FA82-48D8-BE8A-565C0116EE1D}" sibTransId="{D7C7CDA9-9A47-40D7-B07F-397C8C343589}"/>
    <dgm:cxn modelId="{1B0CDB9B-1755-4E7D-9FF7-EA4DF4AFAB71}" type="presOf" srcId="{F6C831BC-DC91-4C95-95A1-D222DB7C3EAB}" destId="{6C784D41-5EB4-4C86-95D7-78310FC048D1}" srcOrd="0" destOrd="0" presId="urn:microsoft.com/office/officeart/2005/8/layout/radial6"/>
    <dgm:cxn modelId="{B3C530B0-505D-45CA-8EB4-E76B14FD154D}" type="presOf" srcId="{91003237-D00A-46FF-A10C-108E9FDF4085}" destId="{5C4CE6C9-14B2-4A0E-8703-709A3036541B}" srcOrd="0" destOrd="0" presId="urn:microsoft.com/office/officeart/2005/8/layout/radial6"/>
    <dgm:cxn modelId="{1190E6D8-41AE-4308-BFB4-EFDAA7A39217}" srcId="{0C1D4653-8124-4586-8F1E-CCBC475C41DC}" destId="{F6C831BC-DC91-4C95-95A1-D222DB7C3EAB}" srcOrd="0" destOrd="0" parTransId="{6AC3E957-7780-4469-9301-16E9E08589ED}" sibTransId="{1CFB2512-F2E8-47E6-B5CD-41FE0895D5BA}"/>
    <dgm:cxn modelId="{86D884E2-87DF-4FD0-8D7A-4DA110BBFD3B}" srcId="{0C1D4653-8124-4586-8F1E-CCBC475C41DC}" destId="{EBF71638-BA55-4BF7-BAB6-A829090657E7}" srcOrd="1" destOrd="0" parTransId="{81C491CA-1FDA-4889-8EBD-381B129D0100}" sibTransId="{6EDA43B3-46D7-4E0F-9C3B-A94BE1420A67}"/>
    <dgm:cxn modelId="{06941CFA-1F4E-42DB-A45E-D7C8A7FC1247}" type="presOf" srcId="{6DB54072-728E-48ED-AC45-00A8B0E4F5CE}" destId="{B2C2224F-0A1B-4B14-B386-BC2ED5AB9571}" srcOrd="0" destOrd="0" presId="urn:microsoft.com/office/officeart/2005/8/layout/radial6"/>
    <dgm:cxn modelId="{9E2289FE-B43C-40FA-A784-423A4AEDA896}" type="presOf" srcId="{26E460D8-B2F2-4D58-B27A-E225727ADBFD}" destId="{EE721B26-5EE8-47F8-9A95-BAFFDB6A1BDF}" srcOrd="0" destOrd="0" presId="urn:microsoft.com/office/officeart/2005/8/layout/radial6"/>
    <dgm:cxn modelId="{2ABF7973-4AA4-49D2-A721-D41C64F164DC}" type="presParOf" srcId="{BEE9B863-8D64-4BA6-B96D-0FBC6B69D99B}" destId="{1E89FB00-1DF8-48DF-8FF0-63DED8BB5ABB}" srcOrd="0" destOrd="0" presId="urn:microsoft.com/office/officeart/2005/8/layout/radial6"/>
    <dgm:cxn modelId="{FEBB20E3-D1FC-4D5F-8AAE-93EC2262B67C}" type="presParOf" srcId="{BEE9B863-8D64-4BA6-B96D-0FBC6B69D99B}" destId="{6C784D41-5EB4-4C86-95D7-78310FC048D1}" srcOrd="1" destOrd="0" presId="urn:microsoft.com/office/officeart/2005/8/layout/radial6"/>
    <dgm:cxn modelId="{D94B68B0-20B3-42B5-BAE1-B8D65013D00A}" type="presParOf" srcId="{BEE9B863-8D64-4BA6-B96D-0FBC6B69D99B}" destId="{7895E898-E409-45C0-94DD-811106AC3F6B}" srcOrd="2" destOrd="0" presId="urn:microsoft.com/office/officeart/2005/8/layout/radial6"/>
    <dgm:cxn modelId="{47BB6882-FD61-478D-8624-835317E19FC2}" type="presParOf" srcId="{BEE9B863-8D64-4BA6-B96D-0FBC6B69D99B}" destId="{715AB7CF-0E65-410D-BC62-F4A0A375EDD4}" srcOrd="3" destOrd="0" presId="urn:microsoft.com/office/officeart/2005/8/layout/radial6"/>
    <dgm:cxn modelId="{20AD9298-5D7F-4C11-9908-2BD3974A12A5}" type="presParOf" srcId="{BEE9B863-8D64-4BA6-B96D-0FBC6B69D99B}" destId="{F786B1ED-0DB9-4882-A4AA-340537FE3F03}" srcOrd="4" destOrd="0" presId="urn:microsoft.com/office/officeart/2005/8/layout/radial6"/>
    <dgm:cxn modelId="{A61E0AA1-AAFD-47EE-ABC6-B4A4FE071DFE}" type="presParOf" srcId="{BEE9B863-8D64-4BA6-B96D-0FBC6B69D99B}" destId="{18AFD186-369A-4E1A-AAF5-9C616413D471}" srcOrd="5" destOrd="0" presId="urn:microsoft.com/office/officeart/2005/8/layout/radial6"/>
    <dgm:cxn modelId="{FAE0EF08-6D30-47E8-8A8B-09DA75DB99F7}" type="presParOf" srcId="{BEE9B863-8D64-4BA6-B96D-0FBC6B69D99B}" destId="{DDB4BE5B-C373-428F-9E85-14284F839D21}" srcOrd="6" destOrd="0" presId="urn:microsoft.com/office/officeart/2005/8/layout/radial6"/>
    <dgm:cxn modelId="{84FF11BE-648A-490A-A625-D02A04F55CED}" type="presParOf" srcId="{BEE9B863-8D64-4BA6-B96D-0FBC6B69D99B}" destId="{D4D3EEC1-8EE7-41C0-A6C3-AEE2645A2F1D}" srcOrd="7" destOrd="0" presId="urn:microsoft.com/office/officeart/2005/8/layout/radial6"/>
    <dgm:cxn modelId="{43C70D5A-D4D2-4E4F-A139-ED67E62B4CFA}" type="presParOf" srcId="{BEE9B863-8D64-4BA6-B96D-0FBC6B69D99B}" destId="{6BF0103E-1268-41C7-9487-5CDABA825C28}" srcOrd="8" destOrd="0" presId="urn:microsoft.com/office/officeart/2005/8/layout/radial6"/>
    <dgm:cxn modelId="{9DF9764F-20C8-4080-8EA1-4ACE124CC7C5}" type="presParOf" srcId="{BEE9B863-8D64-4BA6-B96D-0FBC6B69D99B}" destId="{EE721B26-5EE8-47F8-9A95-BAFFDB6A1BDF}" srcOrd="9" destOrd="0" presId="urn:microsoft.com/office/officeart/2005/8/layout/radial6"/>
    <dgm:cxn modelId="{DEBB3C22-9CDB-40AF-A279-15766DD03E87}" type="presParOf" srcId="{BEE9B863-8D64-4BA6-B96D-0FBC6B69D99B}" destId="{B2C2224F-0A1B-4B14-B386-BC2ED5AB9571}" srcOrd="10" destOrd="0" presId="urn:microsoft.com/office/officeart/2005/8/layout/radial6"/>
    <dgm:cxn modelId="{535D240C-2ABF-4E09-A8C3-1F2C62198093}" type="presParOf" srcId="{BEE9B863-8D64-4BA6-B96D-0FBC6B69D99B}" destId="{FF2436AA-717F-4FD8-B980-F1245F1ABDA7}" srcOrd="11" destOrd="0" presId="urn:microsoft.com/office/officeart/2005/8/layout/radial6"/>
    <dgm:cxn modelId="{E77D9C9E-F90A-4A9C-8630-960DC322ACFA}" type="presParOf" srcId="{BEE9B863-8D64-4BA6-B96D-0FBC6B69D99B}" destId="{5C4CE6C9-14B2-4A0E-8703-709A3036541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356510-1C35-4556-8A1D-5951FACF204D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4DCF4292-A291-4D2C-8549-614DE5EA93DD}">
      <dgm:prSet phldrT="[Texto]"/>
      <dgm:spPr/>
      <dgm:t>
        <a:bodyPr/>
        <a:lstStyle/>
        <a:p>
          <a:r>
            <a:rPr lang="pt-BR" dirty="0">
              <a:latin typeface="Aptos" panose="020B0004020202020204" pitchFamily="34" charset="0"/>
            </a:rPr>
            <a:t>Fase pré-analítica</a:t>
          </a:r>
        </a:p>
      </dgm:t>
    </dgm:pt>
    <dgm:pt modelId="{38C2C0AF-B49E-4C4A-8910-2DC9DE1961AB}" type="parTrans" cxnId="{18AFB65E-88B4-4671-BFDF-ACC9BA781A73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DE65BFB9-1359-44B8-A982-C7A98FE7FDAD}" type="sibTrans" cxnId="{18AFB65E-88B4-4671-BFDF-ACC9BA781A73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46AF3DA3-7757-480C-B477-C0958BD3D2A0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Coleta e fixação da amostra</a:t>
          </a:r>
        </a:p>
      </dgm:t>
    </dgm:pt>
    <dgm:pt modelId="{742233FA-BCD3-4457-A6DB-AAACC30963F0}" type="parTrans" cxnId="{03EC16AC-4754-40E0-B5D8-B6A8195FBF80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F2D278DA-2097-4BE8-8735-BE4562B26B5B}" type="sibTrans" cxnId="{03EC16AC-4754-40E0-B5D8-B6A8195FBF80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925F4C20-B1C5-4638-949C-30387E233C87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Fase analítica</a:t>
          </a:r>
          <a:endParaRPr lang="pt-BR" dirty="0">
            <a:latin typeface="Aptos" panose="020B0004020202020204" pitchFamily="34" charset="0"/>
          </a:endParaRPr>
        </a:p>
      </dgm:t>
    </dgm:pt>
    <dgm:pt modelId="{D8993DD7-03B1-4E64-B1D4-C792D6AF2A15}" type="parTrans" cxnId="{EB8FA714-8133-47DD-AD37-FC68ECFF4262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C0D71C7B-C61A-42A0-AFBC-256447C1DB27}" type="sibTrans" cxnId="{EB8FA714-8133-47DD-AD37-FC68ECFF4262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AB22A116-6510-46F2-B813-23A9A282B089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Fase pós-analítica</a:t>
          </a:r>
          <a:endParaRPr lang="pt-BR" dirty="0">
            <a:latin typeface="Aptos" panose="020B0004020202020204" pitchFamily="34" charset="0"/>
          </a:endParaRPr>
        </a:p>
      </dgm:t>
    </dgm:pt>
    <dgm:pt modelId="{02401903-A5AC-41D3-95F3-713A686DBBB4}" type="parTrans" cxnId="{09D2761E-41F2-496B-8EA0-54DD3B4EE6D1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5AE6368D-1C19-412E-9757-200A73D12321}" type="sibTrans" cxnId="{09D2761E-41F2-496B-8EA0-54DD3B4EE6D1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73346E09-2E87-486B-80AD-C2B791927955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Revisão de lâminas</a:t>
          </a:r>
        </a:p>
      </dgm:t>
    </dgm:pt>
    <dgm:pt modelId="{DC3FA7A3-71AF-4C17-8F80-0528F5CEA0E2}" type="parTrans" cxnId="{779454B1-2590-4B22-9FCF-7F161EBDE7F0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20AA1835-28E2-42E8-AA4C-9BC2DE8BC9C5}" type="sibTrans" cxnId="{779454B1-2590-4B22-9FCF-7F161EBDE7F0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25F71A3F-DCCF-425B-A29C-28B787EB42E2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Transporte externo</a:t>
          </a:r>
        </a:p>
      </dgm:t>
    </dgm:pt>
    <dgm:pt modelId="{3B07C66F-2715-4A6B-B762-38ECB4A654C3}" type="parTrans" cxnId="{A31EBEC7-02A8-49AB-AFAE-5F54093270BA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18A68D94-CD9F-4A72-BADF-ED82956EE392}" type="sibTrans" cxnId="{A31EBEC7-02A8-49AB-AFAE-5F54093270BA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5D7619BD-BDCB-4B15-A25C-B9334CC7824C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Recebimento e cadastro</a:t>
          </a:r>
        </a:p>
      </dgm:t>
    </dgm:pt>
    <dgm:pt modelId="{646AEF44-AEC5-4761-AD6A-B5B95C3D9CC1}" type="parTrans" cxnId="{8A59B0D4-C9FC-432F-9A6C-6E781169A1BC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EAD542F1-1B91-43CA-95E5-E3575691477B}" type="sibTrans" cxnId="{8A59B0D4-C9FC-432F-9A6C-6E781169A1BC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DFD7D708-C243-42E4-A52A-D1A6478BBAE8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Distribuição no setor técnico</a:t>
          </a:r>
        </a:p>
      </dgm:t>
    </dgm:pt>
    <dgm:pt modelId="{DE090FC2-8019-47A8-A25E-6110561C7522}" type="parTrans" cxnId="{15DB5C98-ABBE-43CB-BFF5-C0CA08AEF3E8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92037F10-9FA1-41D3-9381-3F249826F6B7}" type="sibTrans" cxnId="{15DB5C98-ABBE-43CB-BFF5-C0CA08AEF3E8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A3595F88-BAF1-4395-803A-01995D58FC34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Macroscopia</a:t>
          </a:r>
        </a:p>
      </dgm:t>
    </dgm:pt>
    <dgm:pt modelId="{630B9EFD-985B-4CA1-AF52-B0179562C7F6}" type="parTrans" cxnId="{401EFF47-E385-45AF-8ED9-2406DCCC6F32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62D53071-6BA9-41C8-8EFD-B05E47058C5D}" type="sibTrans" cxnId="{401EFF47-E385-45AF-8ED9-2406DCCC6F32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84572EDF-5BFB-4A56-9ED8-3E903D70A2F2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Histologia</a:t>
          </a:r>
        </a:p>
      </dgm:t>
    </dgm:pt>
    <dgm:pt modelId="{DC2C7193-CA44-45FC-BCB6-005292EA511B}" type="parTrans" cxnId="{02F99A53-AE88-4F43-A219-BE31B92685F1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DEF74495-8830-4A5A-A4BA-5A977A9FD71B}" type="sibTrans" cxnId="{02F99A53-AE88-4F43-A219-BE31B92685F1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9B1CFEE7-5DBD-4676-BA41-19C1C65E97DE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Microscopia</a:t>
          </a:r>
        </a:p>
      </dgm:t>
    </dgm:pt>
    <dgm:pt modelId="{3BA4665F-F27C-41CC-8FA1-328056704692}" type="parTrans" cxnId="{C673AAD6-7163-4075-821C-6612585EE94E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029BECBB-790F-42E5-8352-BB5260F082B1}" type="sibTrans" cxnId="{C673AAD6-7163-4075-821C-6612585EE94E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704C9565-4C39-4022-ADE0-A2A67BF615D3}">
      <dgm:prSet phldrT="[Texto]"/>
      <dgm:spPr/>
      <dgm:t>
        <a:bodyPr/>
        <a:lstStyle/>
        <a:p>
          <a:r>
            <a:rPr lang="pt-BR" dirty="0">
              <a:latin typeface="Aptos" panose="020B0004020202020204" pitchFamily="34" charset="0"/>
            </a:rPr>
            <a:t>Arquivo de lâminas e cassetes</a:t>
          </a:r>
        </a:p>
      </dgm:t>
    </dgm:pt>
    <dgm:pt modelId="{6B71B062-36A4-49CB-97D1-CA7843A2D2DD}" type="parTrans" cxnId="{35740A90-A0CE-4B79-ADC0-86E2662EB78C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360E3E35-AA81-47C8-9388-4CBE34A7991A}" type="sibTrans" cxnId="{35740A90-A0CE-4B79-ADC0-86E2662EB78C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D7D49C1B-833E-4DA5-8AFE-B4559DC19520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Armazenamento temporário de amostras</a:t>
          </a:r>
        </a:p>
      </dgm:t>
    </dgm:pt>
    <dgm:pt modelId="{19FF94E2-DFA7-401F-85E1-B7D066F11751}" type="parTrans" cxnId="{1753ED28-7309-49C6-AFF4-6F6CBC33611A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39DC67C4-37D0-4032-B07B-02085446C0EB}" type="sibTrans" cxnId="{1753ED28-7309-49C6-AFF4-6F6CBC33611A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6C2A2083-AF5C-44B7-9E3F-2F3733168C2B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Descarte de amostras</a:t>
          </a:r>
        </a:p>
      </dgm:t>
    </dgm:pt>
    <dgm:pt modelId="{6384743F-AF6F-4A0B-BE95-960CCB275C6D}" type="parTrans" cxnId="{45CDB7EA-05CB-4527-AB2D-54389873804B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6DD6C6A1-9383-4F99-8EAA-A6DFD9855ED0}" type="sibTrans" cxnId="{45CDB7EA-05CB-4527-AB2D-54389873804B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F832CB5C-7DAE-4B4B-9B45-79D6961D7ED2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Preenchimento da solicitação médico</a:t>
          </a:r>
        </a:p>
      </dgm:t>
    </dgm:pt>
    <dgm:pt modelId="{6BFA444E-9C17-458D-B4DB-BE115E08F130}" type="parTrans" cxnId="{8B1BF320-6F9C-4B3A-AA30-763CF20A96A6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1E719005-05AC-49B2-AE0D-BCD0F528C703}" type="sibTrans" cxnId="{8B1BF320-6F9C-4B3A-AA30-763CF20A96A6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57DCAAC8-89D0-448A-A6BE-05E5DA476234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Citologia</a:t>
          </a:r>
        </a:p>
      </dgm:t>
    </dgm:pt>
    <dgm:pt modelId="{99CD728F-D9A5-4593-B8C5-E5805DD45B63}" type="parTrans" cxnId="{14F154E0-91E9-4701-9692-4B82E629914C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AC799E37-9D78-4135-8760-8BA35EA26DA9}" type="sibTrans" cxnId="{14F154E0-91E9-4701-9692-4B82E629914C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83F0A15B-3671-4BB6-A8D8-761FAF69BC01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IHC</a:t>
          </a:r>
        </a:p>
      </dgm:t>
    </dgm:pt>
    <dgm:pt modelId="{5EA5B761-0637-4BFB-A4F6-B105EB00C618}" type="parTrans" cxnId="{643B3C51-D035-4346-A700-30F44A6BE5B1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7E793AEA-8657-47BE-959A-5B6277955D78}" type="sibTrans" cxnId="{643B3C51-D035-4346-A700-30F44A6BE5B1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D3147494-B23D-4707-B07C-6272732CB39C}">
      <dgm:prSet phldrT="[Texto]"/>
      <dgm:spPr/>
      <dgm:t>
        <a:bodyPr/>
        <a:lstStyle/>
        <a:p>
          <a:r>
            <a:rPr lang="pt-BR">
              <a:latin typeface="Aptos" panose="020B0004020202020204" pitchFamily="34" charset="0"/>
            </a:rPr>
            <a:t>Estudo molecular</a:t>
          </a:r>
        </a:p>
      </dgm:t>
    </dgm:pt>
    <dgm:pt modelId="{772F276A-FCDF-4CF0-B86A-5C35845654EB}" type="parTrans" cxnId="{1B0718AD-B2F2-4975-A5B5-97B454EE7787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A96843B4-4E49-4D0E-BC90-13B40FA4C7B8}" type="sibTrans" cxnId="{1B0718AD-B2F2-4975-A5B5-97B454EE7787}">
      <dgm:prSet/>
      <dgm:spPr/>
      <dgm:t>
        <a:bodyPr/>
        <a:lstStyle/>
        <a:p>
          <a:endParaRPr lang="pt-BR">
            <a:latin typeface="Aptos" panose="020B0004020202020204" pitchFamily="34" charset="0"/>
          </a:endParaRPr>
        </a:p>
      </dgm:t>
    </dgm:pt>
    <dgm:pt modelId="{C0CF65C3-6CDD-415B-97E3-B8DA2C12F7AC}" type="pres">
      <dgm:prSet presAssocID="{44356510-1C35-4556-8A1D-5951FACF204D}" presName="Name0" presStyleCnt="0">
        <dgm:presLayoutVars>
          <dgm:dir/>
          <dgm:animLvl val="lvl"/>
          <dgm:resizeHandles val="exact"/>
        </dgm:presLayoutVars>
      </dgm:prSet>
      <dgm:spPr/>
    </dgm:pt>
    <dgm:pt modelId="{065969A0-792B-471D-8D29-576814FB1A45}" type="pres">
      <dgm:prSet presAssocID="{4DCF4292-A291-4D2C-8549-614DE5EA93DD}" presName="composite" presStyleCnt="0"/>
      <dgm:spPr/>
    </dgm:pt>
    <dgm:pt modelId="{39AD981F-9043-4861-8C88-5C54B9972F64}" type="pres">
      <dgm:prSet presAssocID="{4DCF4292-A291-4D2C-8549-614DE5EA93D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4EED059-96AE-4751-9DED-149D81F2287C}" type="pres">
      <dgm:prSet presAssocID="{4DCF4292-A291-4D2C-8549-614DE5EA93DD}" presName="desTx" presStyleLbl="alignAccFollowNode1" presStyleIdx="0" presStyleCnt="3">
        <dgm:presLayoutVars>
          <dgm:bulletEnabled val="1"/>
        </dgm:presLayoutVars>
      </dgm:prSet>
      <dgm:spPr/>
    </dgm:pt>
    <dgm:pt modelId="{160E07AA-AFD9-4D63-B660-2967916AF3E4}" type="pres">
      <dgm:prSet presAssocID="{DE65BFB9-1359-44B8-A982-C7A98FE7FDAD}" presName="space" presStyleCnt="0"/>
      <dgm:spPr/>
    </dgm:pt>
    <dgm:pt modelId="{98C3DD0D-3BCB-436E-AF95-5AD7FAC02BC4}" type="pres">
      <dgm:prSet presAssocID="{925F4C20-B1C5-4638-949C-30387E233C87}" presName="composite" presStyleCnt="0"/>
      <dgm:spPr/>
    </dgm:pt>
    <dgm:pt modelId="{84F3C66E-AAAB-4E45-BC39-DC7FAC83A7C9}" type="pres">
      <dgm:prSet presAssocID="{925F4C20-B1C5-4638-949C-30387E233C8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9CAD0B4-5F81-4D2E-9909-85E434C6BC80}" type="pres">
      <dgm:prSet presAssocID="{925F4C20-B1C5-4638-949C-30387E233C87}" presName="desTx" presStyleLbl="alignAccFollowNode1" presStyleIdx="1" presStyleCnt="3">
        <dgm:presLayoutVars>
          <dgm:bulletEnabled val="1"/>
        </dgm:presLayoutVars>
      </dgm:prSet>
      <dgm:spPr/>
    </dgm:pt>
    <dgm:pt modelId="{E1351FEF-DBF3-4751-A9FF-B683B5060DDB}" type="pres">
      <dgm:prSet presAssocID="{C0D71C7B-C61A-42A0-AFBC-256447C1DB27}" presName="space" presStyleCnt="0"/>
      <dgm:spPr/>
    </dgm:pt>
    <dgm:pt modelId="{3C791EC3-B485-49A9-8567-EA9AD71B2963}" type="pres">
      <dgm:prSet presAssocID="{AB22A116-6510-46F2-B813-23A9A282B089}" presName="composite" presStyleCnt="0"/>
      <dgm:spPr/>
    </dgm:pt>
    <dgm:pt modelId="{AE578E6F-B189-445E-AAA6-EC29E37479D4}" type="pres">
      <dgm:prSet presAssocID="{AB22A116-6510-46F2-B813-23A9A282B08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A603AC6-9A1D-4F42-BAAF-7E1E14963176}" type="pres">
      <dgm:prSet presAssocID="{AB22A116-6510-46F2-B813-23A9A282B08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B8FA714-8133-47DD-AD37-FC68ECFF4262}" srcId="{44356510-1C35-4556-8A1D-5951FACF204D}" destId="{925F4C20-B1C5-4638-949C-30387E233C87}" srcOrd="1" destOrd="0" parTransId="{D8993DD7-03B1-4E64-B1D4-C792D6AF2A15}" sibTransId="{C0D71C7B-C61A-42A0-AFBC-256447C1DB27}"/>
    <dgm:cxn modelId="{C0498D1C-E836-4FA2-B159-3BCDF6330FEF}" type="presOf" srcId="{73346E09-2E87-486B-80AD-C2B791927955}" destId="{2A603AC6-9A1D-4F42-BAAF-7E1E14963176}" srcOrd="0" destOrd="0" presId="urn:microsoft.com/office/officeart/2005/8/layout/hList1"/>
    <dgm:cxn modelId="{09D2761E-41F2-496B-8EA0-54DD3B4EE6D1}" srcId="{44356510-1C35-4556-8A1D-5951FACF204D}" destId="{AB22A116-6510-46F2-B813-23A9A282B089}" srcOrd="2" destOrd="0" parTransId="{02401903-A5AC-41D3-95F3-713A686DBBB4}" sibTransId="{5AE6368D-1C19-412E-9757-200A73D12321}"/>
    <dgm:cxn modelId="{8B1BF320-6F9C-4B3A-AA30-763CF20A96A6}" srcId="{4DCF4292-A291-4D2C-8549-614DE5EA93DD}" destId="{F832CB5C-7DAE-4B4B-9B45-79D6961D7ED2}" srcOrd="1" destOrd="0" parTransId="{6BFA444E-9C17-458D-B4DB-BE115E08F130}" sibTransId="{1E719005-05AC-49B2-AE0D-BCD0F528C703}"/>
    <dgm:cxn modelId="{1753ED28-7309-49C6-AFF4-6F6CBC33611A}" srcId="{AB22A116-6510-46F2-B813-23A9A282B089}" destId="{D7D49C1B-833E-4DA5-8AFE-B4559DC19520}" srcOrd="2" destOrd="0" parTransId="{19FF94E2-DFA7-401F-85E1-B7D066F11751}" sibTransId="{39DC67C4-37D0-4032-B07B-02085446C0EB}"/>
    <dgm:cxn modelId="{7161D72D-0378-4F95-AA90-8D32713DCBE4}" type="presOf" srcId="{84572EDF-5BFB-4A56-9ED8-3E903D70A2F2}" destId="{79CAD0B4-5F81-4D2E-9909-85E434C6BC80}" srcOrd="0" destOrd="1" presId="urn:microsoft.com/office/officeart/2005/8/layout/hList1"/>
    <dgm:cxn modelId="{DD77D538-D146-4291-A9DA-1F143138FE1D}" type="presOf" srcId="{6C2A2083-AF5C-44B7-9E3F-2F3733168C2B}" destId="{2A603AC6-9A1D-4F42-BAAF-7E1E14963176}" srcOrd="0" destOrd="3" presId="urn:microsoft.com/office/officeart/2005/8/layout/hList1"/>
    <dgm:cxn modelId="{ED1D5A3C-5507-4B4E-8D54-15CF8E433B49}" type="presOf" srcId="{44356510-1C35-4556-8A1D-5951FACF204D}" destId="{C0CF65C3-6CDD-415B-97E3-B8DA2C12F7AC}" srcOrd="0" destOrd="0" presId="urn:microsoft.com/office/officeart/2005/8/layout/hList1"/>
    <dgm:cxn modelId="{18AFB65E-88B4-4671-BFDF-ACC9BA781A73}" srcId="{44356510-1C35-4556-8A1D-5951FACF204D}" destId="{4DCF4292-A291-4D2C-8549-614DE5EA93DD}" srcOrd="0" destOrd="0" parTransId="{38C2C0AF-B49E-4C4A-8910-2DC9DE1961AB}" sibTransId="{DE65BFB9-1359-44B8-A982-C7A98FE7FDAD}"/>
    <dgm:cxn modelId="{401EFF47-E385-45AF-8ED9-2406DCCC6F32}" srcId="{925F4C20-B1C5-4638-949C-30387E233C87}" destId="{A3595F88-BAF1-4395-803A-01995D58FC34}" srcOrd="0" destOrd="0" parTransId="{630B9EFD-985B-4CA1-AF52-B0179562C7F6}" sibTransId="{62D53071-6BA9-41C8-8EFD-B05E47058C5D}"/>
    <dgm:cxn modelId="{199F4A6B-7FDB-4DFB-B12D-F2CD2103F3E5}" type="presOf" srcId="{AB22A116-6510-46F2-B813-23A9A282B089}" destId="{AE578E6F-B189-445E-AAA6-EC29E37479D4}" srcOrd="0" destOrd="0" presId="urn:microsoft.com/office/officeart/2005/8/layout/hList1"/>
    <dgm:cxn modelId="{643B3C51-D035-4346-A700-30F44A6BE5B1}" srcId="{925F4C20-B1C5-4638-949C-30387E233C87}" destId="{83F0A15B-3671-4BB6-A8D8-761FAF69BC01}" srcOrd="2" destOrd="0" parTransId="{5EA5B761-0637-4BFB-A4F6-B105EB00C618}" sibTransId="{7E793AEA-8657-47BE-959A-5B6277955D78}"/>
    <dgm:cxn modelId="{EF42A471-78AC-4C49-8889-FB4A93169800}" type="presOf" srcId="{D3147494-B23D-4707-B07C-6272732CB39C}" destId="{79CAD0B4-5F81-4D2E-9909-85E434C6BC80}" srcOrd="0" destOrd="4" presId="urn:microsoft.com/office/officeart/2005/8/layout/hList1"/>
    <dgm:cxn modelId="{02F99A53-AE88-4F43-A219-BE31B92685F1}" srcId="{925F4C20-B1C5-4638-949C-30387E233C87}" destId="{84572EDF-5BFB-4A56-9ED8-3E903D70A2F2}" srcOrd="1" destOrd="0" parTransId="{DC2C7193-CA44-45FC-BCB6-005292EA511B}" sibTransId="{DEF74495-8830-4A5A-A4BA-5A977A9FD71B}"/>
    <dgm:cxn modelId="{E31A0959-861D-49E0-9CCF-D7E0E18882DF}" type="presOf" srcId="{4DCF4292-A291-4D2C-8549-614DE5EA93DD}" destId="{39AD981F-9043-4861-8C88-5C54B9972F64}" srcOrd="0" destOrd="0" presId="urn:microsoft.com/office/officeart/2005/8/layout/hList1"/>
    <dgm:cxn modelId="{390AB17F-45BC-448E-9FED-A7FE24E26681}" type="presOf" srcId="{57DCAAC8-89D0-448A-A6BE-05E5DA476234}" destId="{79CAD0B4-5F81-4D2E-9909-85E434C6BC80}" srcOrd="0" destOrd="3" presId="urn:microsoft.com/office/officeart/2005/8/layout/hList1"/>
    <dgm:cxn modelId="{F8C7A280-17C0-4F9F-AF66-4571420C6EEC}" type="presOf" srcId="{925F4C20-B1C5-4638-949C-30387E233C87}" destId="{84F3C66E-AAAB-4E45-BC39-DC7FAC83A7C9}" srcOrd="0" destOrd="0" presId="urn:microsoft.com/office/officeart/2005/8/layout/hList1"/>
    <dgm:cxn modelId="{9836EF8C-1425-4345-A43F-84149C806B5B}" type="presOf" srcId="{46AF3DA3-7757-480C-B477-C0958BD3D2A0}" destId="{14EED059-96AE-4751-9DED-149D81F2287C}" srcOrd="0" destOrd="0" presId="urn:microsoft.com/office/officeart/2005/8/layout/hList1"/>
    <dgm:cxn modelId="{35740A90-A0CE-4B79-ADC0-86E2662EB78C}" srcId="{AB22A116-6510-46F2-B813-23A9A282B089}" destId="{704C9565-4C39-4022-ADE0-A2A67BF615D3}" srcOrd="1" destOrd="0" parTransId="{6B71B062-36A4-49CB-97D1-CA7843A2D2DD}" sibTransId="{360E3E35-AA81-47C8-9388-4CBE34A7991A}"/>
    <dgm:cxn modelId="{15DB5C98-ABBE-43CB-BFF5-C0CA08AEF3E8}" srcId="{4DCF4292-A291-4D2C-8549-614DE5EA93DD}" destId="{DFD7D708-C243-42E4-A52A-D1A6478BBAE8}" srcOrd="4" destOrd="0" parTransId="{DE090FC2-8019-47A8-A25E-6110561C7522}" sibTransId="{92037F10-9FA1-41D3-9381-3F249826F6B7}"/>
    <dgm:cxn modelId="{9C4C22A6-415A-44D2-B13A-75BA4554585A}" type="presOf" srcId="{A3595F88-BAF1-4395-803A-01995D58FC34}" destId="{79CAD0B4-5F81-4D2E-9909-85E434C6BC80}" srcOrd="0" destOrd="0" presId="urn:microsoft.com/office/officeart/2005/8/layout/hList1"/>
    <dgm:cxn modelId="{097A9BA9-44C8-42C1-BA67-0D66F642171B}" type="presOf" srcId="{25F71A3F-DCCF-425B-A29C-28B787EB42E2}" destId="{14EED059-96AE-4751-9DED-149D81F2287C}" srcOrd="0" destOrd="2" presId="urn:microsoft.com/office/officeart/2005/8/layout/hList1"/>
    <dgm:cxn modelId="{03EC16AC-4754-40E0-B5D8-B6A8195FBF80}" srcId="{4DCF4292-A291-4D2C-8549-614DE5EA93DD}" destId="{46AF3DA3-7757-480C-B477-C0958BD3D2A0}" srcOrd="0" destOrd="0" parTransId="{742233FA-BCD3-4457-A6DB-AAACC30963F0}" sibTransId="{F2D278DA-2097-4BE8-8735-BE4562B26B5B}"/>
    <dgm:cxn modelId="{1B0718AD-B2F2-4975-A5B5-97B454EE7787}" srcId="{925F4C20-B1C5-4638-949C-30387E233C87}" destId="{D3147494-B23D-4707-B07C-6272732CB39C}" srcOrd="4" destOrd="0" parTransId="{772F276A-FCDF-4CF0-B86A-5C35845654EB}" sibTransId="{A96843B4-4E49-4D0E-BC90-13B40FA4C7B8}"/>
    <dgm:cxn modelId="{A8258AAF-7B57-496E-B9F4-D4E67581BB76}" type="presOf" srcId="{5D7619BD-BDCB-4B15-A25C-B9334CC7824C}" destId="{14EED059-96AE-4751-9DED-149D81F2287C}" srcOrd="0" destOrd="3" presId="urn:microsoft.com/office/officeart/2005/8/layout/hList1"/>
    <dgm:cxn modelId="{3638E6B0-03F1-44E1-AF1D-83AB6911A684}" type="presOf" srcId="{F832CB5C-7DAE-4B4B-9B45-79D6961D7ED2}" destId="{14EED059-96AE-4751-9DED-149D81F2287C}" srcOrd="0" destOrd="1" presId="urn:microsoft.com/office/officeart/2005/8/layout/hList1"/>
    <dgm:cxn modelId="{779454B1-2590-4B22-9FCF-7F161EBDE7F0}" srcId="{AB22A116-6510-46F2-B813-23A9A282B089}" destId="{73346E09-2E87-486B-80AD-C2B791927955}" srcOrd="0" destOrd="0" parTransId="{DC3FA7A3-71AF-4C17-8F80-0528F5CEA0E2}" sibTransId="{20AA1835-28E2-42E8-AA4C-9BC2DE8BC9C5}"/>
    <dgm:cxn modelId="{452186BA-5E6E-4668-A25D-FD7EB117DE2A}" type="presOf" srcId="{D7D49C1B-833E-4DA5-8AFE-B4559DC19520}" destId="{2A603AC6-9A1D-4F42-BAAF-7E1E14963176}" srcOrd="0" destOrd="2" presId="urn:microsoft.com/office/officeart/2005/8/layout/hList1"/>
    <dgm:cxn modelId="{C13C01BE-48C2-4473-855F-962E6EDCFD26}" type="presOf" srcId="{9B1CFEE7-5DBD-4676-BA41-19C1C65E97DE}" destId="{79CAD0B4-5F81-4D2E-9909-85E434C6BC80}" srcOrd="0" destOrd="5" presId="urn:microsoft.com/office/officeart/2005/8/layout/hList1"/>
    <dgm:cxn modelId="{59B9DCC0-524E-49E1-BC7B-86B4AA0BE437}" type="presOf" srcId="{83F0A15B-3671-4BB6-A8D8-761FAF69BC01}" destId="{79CAD0B4-5F81-4D2E-9909-85E434C6BC80}" srcOrd="0" destOrd="2" presId="urn:microsoft.com/office/officeart/2005/8/layout/hList1"/>
    <dgm:cxn modelId="{A31EBEC7-02A8-49AB-AFAE-5F54093270BA}" srcId="{4DCF4292-A291-4D2C-8549-614DE5EA93DD}" destId="{25F71A3F-DCCF-425B-A29C-28B787EB42E2}" srcOrd="2" destOrd="0" parTransId="{3B07C66F-2715-4A6B-B762-38ECB4A654C3}" sibTransId="{18A68D94-CD9F-4A72-BADF-ED82956EE392}"/>
    <dgm:cxn modelId="{8A59B0D4-C9FC-432F-9A6C-6E781169A1BC}" srcId="{4DCF4292-A291-4D2C-8549-614DE5EA93DD}" destId="{5D7619BD-BDCB-4B15-A25C-B9334CC7824C}" srcOrd="3" destOrd="0" parTransId="{646AEF44-AEC5-4761-AD6A-B5B95C3D9CC1}" sibTransId="{EAD542F1-1B91-43CA-95E5-E3575691477B}"/>
    <dgm:cxn modelId="{C673AAD6-7163-4075-821C-6612585EE94E}" srcId="{925F4C20-B1C5-4638-949C-30387E233C87}" destId="{9B1CFEE7-5DBD-4676-BA41-19C1C65E97DE}" srcOrd="5" destOrd="0" parTransId="{3BA4665F-F27C-41CC-8FA1-328056704692}" sibTransId="{029BECBB-790F-42E5-8352-BB5260F082B1}"/>
    <dgm:cxn modelId="{14F154E0-91E9-4701-9692-4B82E629914C}" srcId="{925F4C20-B1C5-4638-949C-30387E233C87}" destId="{57DCAAC8-89D0-448A-A6BE-05E5DA476234}" srcOrd="3" destOrd="0" parTransId="{99CD728F-D9A5-4593-B8C5-E5805DD45B63}" sibTransId="{AC799E37-9D78-4135-8760-8BA35EA26DA9}"/>
    <dgm:cxn modelId="{45CDB7EA-05CB-4527-AB2D-54389873804B}" srcId="{AB22A116-6510-46F2-B813-23A9A282B089}" destId="{6C2A2083-AF5C-44B7-9E3F-2F3733168C2B}" srcOrd="3" destOrd="0" parTransId="{6384743F-AF6F-4A0B-BE95-960CCB275C6D}" sibTransId="{6DD6C6A1-9383-4F99-8EAA-A6DFD9855ED0}"/>
    <dgm:cxn modelId="{BEF6B7EC-7C75-45D5-B3B9-DEB9D635F992}" type="presOf" srcId="{704C9565-4C39-4022-ADE0-A2A67BF615D3}" destId="{2A603AC6-9A1D-4F42-BAAF-7E1E14963176}" srcOrd="0" destOrd="1" presId="urn:microsoft.com/office/officeart/2005/8/layout/hList1"/>
    <dgm:cxn modelId="{6C01C0F8-A3D3-4AC3-8316-0F5AD09155D5}" type="presOf" srcId="{DFD7D708-C243-42E4-A52A-D1A6478BBAE8}" destId="{14EED059-96AE-4751-9DED-149D81F2287C}" srcOrd="0" destOrd="4" presId="urn:microsoft.com/office/officeart/2005/8/layout/hList1"/>
    <dgm:cxn modelId="{EF8C010C-9FD5-4DF9-93A0-E4FCA0353A6E}" type="presParOf" srcId="{C0CF65C3-6CDD-415B-97E3-B8DA2C12F7AC}" destId="{065969A0-792B-471D-8D29-576814FB1A45}" srcOrd="0" destOrd="0" presId="urn:microsoft.com/office/officeart/2005/8/layout/hList1"/>
    <dgm:cxn modelId="{8D93BF04-47A9-41C7-9E25-07F7709F43C0}" type="presParOf" srcId="{065969A0-792B-471D-8D29-576814FB1A45}" destId="{39AD981F-9043-4861-8C88-5C54B9972F64}" srcOrd="0" destOrd="0" presId="urn:microsoft.com/office/officeart/2005/8/layout/hList1"/>
    <dgm:cxn modelId="{60E977B3-348D-4BF7-8567-4AB609427589}" type="presParOf" srcId="{065969A0-792B-471D-8D29-576814FB1A45}" destId="{14EED059-96AE-4751-9DED-149D81F2287C}" srcOrd="1" destOrd="0" presId="urn:microsoft.com/office/officeart/2005/8/layout/hList1"/>
    <dgm:cxn modelId="{E62EA690-A5FC-428A-9776-DF8812A7679D}" type="presParOf" srcId="{C0CF65C3-6CDD-415B-97E3-B8DA2C12F7AC}" destId="{160E07AA-AFD9-4D63-B660-2967916AF3E4}" srcOrd="1" destOrd="0" presId="urn:microsoft.com/office/officeart/2005/8/layout/hList1"/>
    <dgm:cxn modelId="{E63AB36C-B11C-4B30-B586-B294DD3A2C29}" type="presParOf" srcId="{C0CF65C3-6CDD-415B-97E3-B8DA2C12F7AC}" destId="{98C3DD0D-3BCB-436E-AF95-5AD7FAC02BC4}" srcOrd="2" destOrd="0" presId="urn:microsoft.com/office/officeart/2005/8/layout/hList1"/>
    <dgm:cxn modelId="{CE510D13-C7EF-4275-9AE5-87A847603E67}" type="presParOf" srcId="{98C3DD0D-3BCB-436E-AF95-5AD7FAC02BC4}" destId="{84F3C66E-AAAB-4E45-BC39-DC7FAC83A7C9}" srcOrd="0" destOrd="0" presId="urn:microsoft.com/office/officeart/2005/8/layout/hList1"/>
    <dgm:cxn modelId="{2928A64D-1E5A-47DF-BE13-C44386675755}" type="presParOf" srcId="{98C3DD0D-3BCB-436E-AF95-5AD7FAC02BC4}" destId="{79CAD0B4-5F81-4D2E-9909-85E434C6BC80}" srcOrd="1" destOrd="0" presId="urn:microsoft.com/office/officeart/2005/8/layout/hList1"/>
    <dgm:cxn modelId="{924ADECE-60B8-47E3-9E41-F0D1B7E4F7E1}" type="presParOf" srcId="{C0CF65C3-6CDD-415B-97E3-B8DA2C12F7AC}" destId="{E1351FEF-DBF3-4751-A9FF-B683B5060DDB}" srcOrd="3" destOrd="0" presId="urn:microsoft.com/office/officeart/2005/8/layout/hList1"/>
    <dgm:cxn modelId="{2A926FD5-F049-4AB3-B09C-7B08BF1A05AE}" type="presParOf" srcId="{C0CF65C3-6CDD-415B-97E3-B8DA2C12F7AC}" destId="{3C791EC3-B485-49A9-8567-EA9AD71B2963}" srcOrd="4" destOrd="0" presId="urn:microsoft.com/office/officeart/2005/8/layout/hList1"/>
    <dgm:cxn modelId="{891E01BF-9CBA-41C4-A325-4381B8F166B0}" type="presParOf" srcId="{3C791EC3-B485-49A9-8567-EA9AD71B2963}" destId="{AE578E6F-B189-445E-AAA6-EC29E37479D4}" srcOrd="0" destOrd="0" presId="urn:microsoft.com/office/officeart/2005/8/layout/hList1"/>
    <dgm:cxn modelId="{9DA5559E-CCE0-4262-B7EB-4B71746AD30C}" type="presParOf" srcId="{3C791EC3-B485-49A9-8567-EA9AD71B2963}" destId="{2A603AC6-9A1D-4F42-BAAF-7E1E149631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C98ED7-8BB9-401B-89BE-3265CB858B2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7FF19E-03E6-4B16-B3F7-DA98E041D46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Revisar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sistematicamente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os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procedimentos</a:t>
          </a:r>
          <a:endParaRPr lang="en-US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gm:t>
    </dgm:pt>
    <dgm:pt modelId="{DE09952F-B3EC-4FDC-90F3-F7BB06E9B71A}" type="parTrans" cxnId="{8FC5813B-1666-48C6-82A0-622F5E69B3FF}">
      <dgm:prSet/>
      <dgm:spPr/>
      <dgm:t>
        <a:bodyPr/>
        <a:lstStyle/>
        <a:p>
          <a:endParaRPr lang="en-US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gm:t>
    </dgm:pt>
    <dgm:pt modelId="{018B1177-DE12-4823-AE58-0E7AAF12B3FF}" type="sibTrans" cxnId="{8FC5813B-1666-48C6-82A0-622F5E69B3FF}">
      <dgm:prSet/>
      <dgm:spPr/>
      <dgm:t>
        <a:bodyPr/>
        <a:lstStyle/>
        <a:p>
          <a:endParaRPr lang="en-US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gm:t>
    </dgm:pt>
    <dgm:pt modelId="{E70D3974-FEF7-4E47-AC67-1999C2E3E37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Indicadores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de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qualidade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/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laboratoriais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para o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monitoramento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e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avaliação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sistemática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da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contribuição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do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laboratório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para o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cuidado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com o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paciente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/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resultado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/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ao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trabalhador</a:t>
          </a:r>
          <a:r>
            <a:rPr lang="en-US" sz="1500" b="1" i="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/</a:t>
          </a:r>
          <a:r>
            <a:rPr lang="en-US" sz="1500" b="1" i="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ambiente</a:t>
          </a:r>
          <a:endParaRPr lang="en-US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gm:t>
    </dgm:pt>
    <dgm:pt modelId="{23E70FED-895D-4DC9-9064-7145E34CA93A}" type="parTrans" cxnId="{A4BFEF4E-C858-4E4F-910F-7E0660AA74DF}">
      <dgm:prSet/>
      <dgm:spPr/>
      <dgm:t>
        <a:bodyPr/>
        <a:lstStyle/>
        <a:p>
          <a:endParaRPr lang="en-US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gm:t>
    </dgm:pt>
    <dgm:pt modelId="{C1D63E5E-B459-422E-A5DC-77D4DECFC5F8}" type="sibTrans" cxnId="{A4BFEF4E-C858-4E4F-910F-7E0660AA74DF}">
      <dgm:prSet/>
      <dgm:spPr/>
      <dgm:t>
        <a:bodyPr/>
        <a:lstStyle/>
        <a:p>
          <a:endParaRPr lang="en-US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gm:t>
    </dgm:pt>
    <dgm:pt modelId="{FAC2F357-ECED-44DF-9B60-3AF4B791E8E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500" b="1" i="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Oportunidade de educação e treinamentos.</a:t>
          </a:r>
          <a:endParaRPr lang="en-US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gm:t>
    </dgm:pt>
    <dgm:pt modelId="{756A9FF0-BEBD-48C6-9B95-F960C2DD5598}" type="parTrans" cxnId="{EE14E2F0-570F-465C-9C17-1623A80FC6D5}">
      <dgm:prSet/>
      <dgm:spPr/>
      <dgm:t>
        <a:bodyPr/>
        <a:lstStyle/>
        <a:p>
          <a:endParaRPr lang="en-US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gm:t>
    </dgm:pt>
    <dgm:pt modelId="{D0259E2E-0224-40A5-910B-F932FA16E0A1}" type="sibTrans" cxnId="{EE14E2F0-570F-465C-9C17-1623A80FC6D5}">
      <dgm:prSet/>
      <dgm:spPr/>
      <dgm:t>
        <a:bodyPr/>
        <a:lstStyle/>
        <a:p>
          <a:endParaRPr lang="en-US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gm:t>
    </dgm:pt>
    <dgm:pt modelId="{79CD1046-F6C5-4340-ABCF-3BD9486EBA33}" type="pres">
      <dgm:prSet presAssocID="{AAC98ED7-8BB9-401B-89BE-3265CB858B29}" presName="root" presStyleCnt="0">
        <dgm:presLayoutVars>
          <dgm:dir/>
          <dgm:resizeHandles val="exact"/>
        </dgm:presLayoutVars>
      </dgm:prSet>
      <dgm:spPr/>
    </dgm:pt>
    <dgm:pt modelId="{5537742B-7A6C-42D1-AD27-537AFF69EEBC}" type="pres">
      <dgm:prSet presAssocID="{2C7FF19E-03E6-4B16-B3F7-DA98E041D461}" presName="compNode" presStyleCnt="0"/>
      <dgm:spPr/>
    </dgm:pt>
    <dgm:pt modelId="{E0727D35-65FC-407B-BC8D-56249F0E1ADC}" type="pres">
      <dgm:prSet presAssocID="{2C7FF19E-03E6-4B16-B3F7-DA98E041D461}" presName="iconBgRect" presStyleLbl="bgShp" presStyleIdx="0" presStyleCnt="3"/>
      <dgm:spPr/>
    </dgm:pt>
    <dgm:pt modelId="{163449E8-102A-4844-926B-399550D6D984}" type="pres">
      <dgm:prSet presAssocID="{2C7FF19E-03E6-4B16-B3F7-DA98E041D46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uxograma"/>
        </a:ext>
      </dgm:extLst>
    </dgm:pt>
    <dgm:pt modelId="{7E91809B-D738-4225-A8F9-D88F56F1A6FB}" type="pres">
      <dgm:prSet presAssocID="{2C7FF19E-03E6-4B16-B3F7-DA98E041D461}" presName="spaceRect" presStyleCnt="0"/>
      <dgm:spPr/>
    </dgm:pt>
    <dgm:pt modelId="{F899EC3F-ECA2-4B9F-A376-FDDE82CE72D9}" type="pres">
      <dgm:prSet presAssocID="{2C7FF19E-03E6-4B16-B3F7-DA98E041D461}" presName="textRect" presStyleLbl="revTx" presStyleIdx="0" presStyleCnt="3">
        <dgm:presLayoutVars>
          <dgm:chMax val="1"/>
          <dgm:chPref val="1"/>
        </dgm:presLayoutVars>
      </dgm:prSet>
      <dgm:spPr/>
    </dgm:pt>
    <dgm:pt modelId="{BE6014A5-B709-44FF-8F31-8A6625F8A760}" type="pres">
      <dgm:prSet presAssocID="{018B1177-DE12-4823-AE58-0E7AAF12B3FF}" presName="sibTrans" presStyleCnt="0"/>
      <dgm:spPr/>
    </dgm:pt>
    <dgm:pt modelId="{F2480A25-2D35-4B7E-A6ED-126DFD8BC0A8}" type="pres">
      <dgm:prSet presAssocID="{E70D3974-FEF7-4E47-AC67-1999C2E3E374}" presName="compNode" presStyleCnt="0"/>
      <dgm:spPr/>
    </dgm:pt>
    <dgm:pt modelId="{F31CCE2A-BE7D-4299-B81D-3FA92AF9F3D0}" type="pres">
      <dgm:prSet presAssocID="{E70D3974-FEF7-4E47-AC67-1999C2E3E374}" presName="iconBgRect" presStyleLbl="bgShp" presStyleIdx="1" presStyleCnt="3"/>
      <dgm:spPr/>
    </dgm:pt>
    <dgm:pt modelId="{6D72D968-2E1C-4705-89B7-05A161E495F2}" type="pres">
      <dgm:prSet presAssocID="{E70D3974-FEF7-4E47-AC67-1999C2E3E37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304E716A-4A82-425A-AB1D-9B6241FAF74E}" type="pres">
      <dgm:prSet presAssocID="{E70D3974-FEF7-4E47-AC67-1999C2E3E374}" presName="spaceRect" presStyleCnt="0"/>
      <dgm:spPr/>
    </dgm:pt>
    <dgm:pt modelId="{A331C759-F39F-495D-89C9-F1D2EC4D3410}" type="pres">
      <dgm:prSet presAssocID="{E70D3974-FEF7-4E47-AC67-1999C2E3E374}" presName="textRect" presStyleLbl="revTx" presStyleIdx="1" presStyleCnt="3" custScaleX="153932">
        <dgm:presLayoutVars>
          <dgm:chMax val="1"/>
          <dgm:chPref val="1"/>
        </dgm:presLayoutVars>
      </dgm:prSet>
      <dgm:spPr/>
    </dgm:pt>
    <dgm:pt modelId="{5506AF19-88D6-4FAB-ADDA-ADE035E8EA2D}" type="pres">
      <dgm:prSet presAssocID="{C1D63E5E-B459-422E-A5DC-77D4DECFC5F8}" presName="sibTrans" presStyleCnt="0"/>
      <dgm:spPr/>
    </dgm:pt>
    <dgm:pt modelId="{2D33B534-D1AB-4DD8-B69C-597C2478BA45}" type="pres">
      <dgm:prSet presAssocID="{FAC2F357-ECED-44DF-9B60-3AF4B791E8E4}" presName="compNode" presStyleCnt="0"/>
      <dgm:spPr/>
    </dgm:pt>
    <dgm:pt modelId="{8C1B41B4-3823-43DA-8BCD-E3169C0EEAF4}" type="pres">
      <dgm:prSet presAssocID="{FAC2F357-ECED-44DF-9B60-3AF4B791E8E4}" presName="iconBgRect" presStyleLbl="bgShp" presStyleIdx="2" presStyleCnt="3"/>
      <dgm:spPr/>
    </dgm:pt>
    <dgm:pt modelId="{3CB9E23E-D983-4760-8CB6-A721705C192B}" type="pres">
      <dgm:prSet presAssocID="{FAC2F357-ECED-44DF-9B60-3AF4B791E8E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la de aula"/>
        </a:ext>
      </dgm:extLst>
    </dgm:pt>
    <dgm:pt modelId="{94847DE4-221F-440F-A55F-06D3C7A0DAB7}" type="pres">
      <dgm:prSet presAssocID="{FAC2F357-ECED-44DF-9B60-3AF4B791E8E4}" presName="spaceRect" presStyleCnt="0"/>
      <dgm:spPr/>
    </dgm:pt>
    <dgm:pt modelId="{A27F0A83-0488-4D8D-906D-10E4A81DE8CE}" type="pres">
      <dgm:prSet presAssocID="{FAC2F357-ECED-44DF-9B60-3AF4B791E8E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5359729-F625-44CF-82D3-6842B422B9FB}" type="presOf" srcId="{2C7FF19E-03E6-4B16-B3F7-DA98E041D461}" destId="{F899EC3F-ECA2-4B9F-A376-FDDE82CE72D9}" srcOrd="0" destOrd="0" presId="urn:microsoft.com/office/officeart/2018/5/layout/IconCircleLabelList"/>
    <dgm:cxn modelId="{8FC5813B-1666-48C6-82A0-622F5E69B3FF}" srcId="{AAC98ED7-8BB9-401B-89BE-3265CB858B29}" destId="{2C7FF19E-03E6-4B16-B3F7-DA98E041D461}" srcOrd="0" destOrd="0" parTransId="{DE09952F-B3EC-4FDC-90F3-F7BB06E9B71A}" sibTransId="{018B1177-DE12-4823-AE58-0E7AAF12B3FF}"/>
    <dgm:cxn modelId="{6A46E846-2BB9-4577-B923-1B398294BD0B}" type="presOf" srcId="{AAC98ED7-8BB9-401B-89BE-3265CB858B29}" destId="{79CD1046-F6C5-4340-ABCF-3BD9486EBA33}" srcOrd="0" destOrd="0" presId="urn:microsoft.com/office/officeart/2018/5/layout/IconCircleLabelList"/>
    <dgm:cxn modelId="{A374C24B-4990-4B5F-8B2A-D028FAA4B953}" type="presOf" srcId="{FAC2F357-ECED-44DF-9B60-3AF4B791E8E4}" destId="{A27F0A83-0488-4D8D-906D-10E4A81DE8CE}" srcOrd="0" destOrd="0" presId="urn:microsoft.com/office/officeart/2018/5/layout/IconCircleLabelList"/>
    <dgm:cxn modelId="{A4BFEF4E-C858-4E4F-910F-7E0660AA74DF}" srcId="{AAC98ED7-8BB9-401B-89BE-3265CB858B29}" destId="{E70D3974-FEF7-4E47-AC67-1999C2E3E374}" srcOrd="1" destOrd="0" parTransId="{23E70FED-895D-4DC9-9064-7145E34CA93A}" sibTransId="{C1D63E5E-B459-422E-A5DC-77D4DECFC5F8}"/>
    <dgm:cxn modelId="{BA6228E7-B763-48F6-A271-E0F59E4A3D6F}" type="presOf" srcId="{E70D3974-FEF7-4E47-AC67-1999C2E3E374}" destId="{A331C759-F39F-495D-89C9-F1D2EC4D3410}" srcOrd="0" destOrd="0" presId="urn:microsoft.com/office/officeart/2018/5/layout/IconCircleLabelList"/>
    <dgm:cxn modelId="{EE14E2F0-570F-465C-9C17-1623A80FC6D5}" srcId="{AAC98ED7-8BB9-401B-89BE-3265CB858B29}" destId="{FAC2F357-ECED-44DF-9B60-3AF4B791E8E4}" srcOrd="2" destOrd="0" parTransId="{756A9FF0-BEBD-48C6-9B95-F960C2DD5598}" sibTransId="{D0259E2E-0224-40A5-910B-F932FA16E0A1}"/>
    <dgm:cxn modelId="{42354743-4830-4961-A337-CC33A57B9ADB}" type="presParOf" srcId="{79CD1046-F6C5-4340-ABCF-3BD9486EBA33}" destId="{5537742B-7A6C-42D1-AD27-537AFF69EEBC}" srcOrd="0" destOrd="0" presId="urn:microsoft.com/office/officeart/2018/5/layout/IconCircleLabelList"/>
    <dgm:cxn modelId="{00CB94D9-4AE0-44FE-92E7-F27577D3F600}" type="presParOf" srcId="{5537742B-7A6C-42D1-AD27-537AFF69EEBC}" destId="{E0727D35-65FC-407B-BC8D-56249F0E1ADC}" srcOrd="0" destOrd="0" presId="urn:microsoft.com/office/officeart/2018/5/layout/IconCircleLabelList"/>
    <dgm:cxn modelId="{524E3883-3868-42AA-BD9F-E26B4D0E3BFC}" type="presParOf" srcId="{5537742B-7A6C-42D1-AD27-537AFF69EEBC}" destId="{163449E8-102A-4844-926B-399550D6D984}" srcOrd="1" destOrd="0" presId="urn:microsoft.com/office/officeart/2018/5/layout/IconCircleLabelList"/>
    <dgm:cxn modelId="{48A91E62-68B5-4CC0-82A5-B60F96DD7A80}" type="presParOf" srcId="{5537742B-7A6C-42D1-AD27-537AFF69EEBC}" destId="{7E91809B-D738-4225-A8F9-D88F56F1A6FB}" srcOrd="2" destOrd="0" presId="urn:microsoft.com/office/officeart/2018/5/layout/IconCircleLabelList"/>
    <dgm:cxn modelId="{71C1754E-D9D8-4FE0-9B23-632FA08A9A79}" type="presParOf" srcId="{5537742B-7A6C-42D1-AD27-537AFF69EEBC}" destId="{F899EC3F-ECA2-4B9F-A376-FDDE82CE72D9}" srcOrd="3" destOrd="0" presId="urn:microsoft.com/office/officeart/2018/5/layout/IconCircleLabelList"/>
    <dgm:cxn modelId="{D60D0A7D-B0B4-4100-9C95-8BB6ADD2F082}" type="presParOf" srcId="{79CD1046-F6C5-4340-ABCF-3BD9486EBA33}" destId="{BE6014A5-B709-44FF-8F31-8A6625F8A760}" srcOrd="1" destOrd="0" presId="urn:microsoft.com/office/officeart/2018/5/layout/IconCircleLabelList"/>
    <dgm:cxn modelId="{A4AF7768-8462-4384-BC10-E4A058FCADF2}" type="presParOf" srcId="{79CD1046-F6C5-4340-ABCF-3BD9486EBA33}" destId="{F2480A25-2D35-4B7E-A6ED-126DFD8BC0A8}" srcOrd="2" destOrd="0" presId="urn:microsoft.com/office/officeart/2018/5/layout/IconCircleLabelList"/>
    <dgm:cxn modelId="{C7AAD1EA-3B90-4F3B-B774-9467AFF84AFB}" type="presParOf" srcId="{F2480A25-2D35-4B7E-A6ED-126DFD8BC0A8}" destId="{F31CCE2A-BE7D-4299-B81D-3FA92AF9F3D0}" srcOrd="0" destOrd="0" presId="urn:microsoft.com/office/officeart/2018/5/layout/IconCircleLabelList"/>
    <dgm:cxn modelId="{753E4B1F-D9EF-45D3-AED6-B77289D59275}" type="presParOf" srcId="{F2480A25-2D35-4B7E-A6ED-126DFD8BC0A8}" destId="{6D72D968-2E1C-4705-89B7-05A161E495F2}" srcOrd="1" destOrd="0" presId="urn:microsoft.com/office/officeart/2018/5/layout/IconCircleLabelList"/>
    <dgm:cxn modelId="{DD154CF2-24D6-4772-B6CE-CB91F9D4A25B}" type="presParOf" srcId="{F2480A25-2D35-4B7E-A6ED-126DFD8BC0A8}" destId="{304E716A-4A82-425A-AB1D-9B6241FAF74E}" srcOrd="2" destOrd="0" presId="urn:microsoft.com/office/officeart/2018/5/layout/IconCircleLabelList"/>
    <dgm:cxn modelId="{0941161A-6848-4809-B7E0-6994E566B478}" type="presParOf" srcId="{F2480A25-2D35-4B7E-A6ED-126DFD8BC0A8}" destId="{A331C759-F39F-495D-89C9-F1D2EC4D3410}" srcOrd="3" destOrd="0" presId="urn:microsoft.com/office/officeart/2018/5/layout/IconCircleLabelList"/>
    <dgm:cxn modelId="{03B6F074-50DF-4D42-9AE2-AC4CE5A68AC8}" type="presParOf" srcId="{79CD1046-F6C5-4340-ABCF-3BD9486EBA33}" destId="{5506AF19-88D6-4FAB-ADDA-ADE035E8EA2D}" srcOrd="3" destOrd="0" presId="urn:microsoft.com/office/officeart/2018/5/layout/IconCircleLabelList"/>
    <dgm:cxn modelId="{2BEFCE49-0790-4BA1-94E0-29E25369C073}" type="presParOf" srcId="{79CD1046-F6C5-4340-ABCF-3BD9486EBA33}" destId="{2D33B534-D1AB-4DD8-B69C-597C2478BA45}" srcOrd="4" destOrd="0" presId="urn:microsoft.com/office/officeart/2018/5/layout/IconCircleLabelList"/>
    <dgm:cxn modelId="{C04E978D-6CD9-4288-A1BC-C6AD25AD1CD3}" type="presParOf" srcId="{2D33B534-D1AB-4DD8-B69C-597C2478BA45}" destId="{8C1B41B4-3823-43DA-8BCD-E3169C0EEAF4}" srcOrd="0" destOrd="0" presId="urn:microsoft.com/office/officeart/2018/5/layout/IconCircleLabelList"/>
    <dgm:cxn modelId="{79FA0625-50DA-42A4-AA2F-6BA68E754536}" type="presParOf" srcId="{2D33B534-D1AB-4DD8-B69C-597C2478BA45}" destId="{3CB9E23E-D983-4760-8CB6-A721705C192B}" srcOrd="1" destOrd="0" presId="urn:microsoft.com/office/officeart/2018/5/layout/IconCircleLabelList"/>
    <dgm:cxn modelId="{348FC39F-12C5-44EC-A336-0330103B03C2}" type="presParOf" srcId="{2D33B534-D1AB-4DD8-B69C-597C2478BA45}" destId="{94847DE4-221F-440F-A55F-06D3C7A0DAB7}" srcOrd="2" destOrd="0" presId="urn:microsoft.com/office/officeart/2018/5/layout/IconCircleLabelList"/>
    <dgm:cxn modelId="{256738F5-6973-4AA4-BF26-FD8ED4495E52}" type="presParOf" srcId="{2D33B534-D1AB-4DD8-B69C-597C2478BA45}" destId="{A27F0A83-0488-4D8D-906D-10E4A81DE8C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CE6C9-14B2-4A0E-8703-709A3036541B}">
      <dsp:nvSpPr>
        <dsp:cNvPr id="0" name=""/>
        <dsp:cNvSpPr/>
      </dsp:nvSpPr>
      <dsp:spPr>
        <a:xfrm>
          <a:off x="2913534" y="756305"/>
          <a:ext cx="5051027" cy="5051027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721B26-5EE8-47F8-9A95-BAFFDB6A1BDF}">
      <dsp:nvSpPr>
        <dsp:cNvPr id="0" name=""/>
        <dsp:cNvSpPr/>
      </dsp:nvSpPr>
      <dsp:spPr>
        <a:xfrm>
          <a:off x="2913534" y="756305"/>
          <a:ext cx="5051027" cy="5051027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B4BE5B-C373-428F-9E85-14284F839D21}">
      <dsp:nvSpPr>
        <dsp:cNvPr id="0" name=""/>
        <dsp:cNvSpPr/>
      </dsp:nvSpPr>
      <dsp:spPr>
        <a:xfrm>
          <a:off x="2913534" y="756305"/>
          <a:ext cx="5051027" cy="5051027"/>
        </a:xfrm>
        <a:prstGeom prst="blockArc">
          <a:avLst>
            <a:gd name="adj1" fmla="val 0"/>
            <a:gd name="adj2" fmla="val 5400000"/>
            <a:gd name="adj3" fmla="val 464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5AB7CF-0E65-410D-BC62-F4A0A375EDD4}">
      <dsp:nvSpPr>
        <dsp:cNvPr id="0" name=""/>
        <dsp:cNvSpPr/>
      </dsp:nvSpPr>
      <dsp:spPr>
        <a:xfrm>
          <a:off x="2913534" y="756305"/>
          <a:ext cx="5051027" cy="5051027"/>
        </a:xfrm>
        <a:prstGeom prst="blockArc">
          <a:avLst>
            <a:gd name="adj1" fmla="val 16200000"/>
            <a:gd name="adj2" fmla="val 0"/>
            <a:gd name="adj3" fmla="val 464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89FB00-1DF8-48DF-8FF0-63DED8BB5ABB}">
      <dsp:nvSpPr>
        <dsp:cNvPr id="0" name=""/>
        <dsp:cNvSpPr/>
      </dsp:nvSpPr>
      <dsp:spPr>
        <a:xfrm>
          <a:off x="4275814" y="2118585"/>
          <a:ext cx="2326468" cy="232646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Paciente</a:t>
          </a:r>
        </a:p>
      </dsp:txBody>
      <dsp:txXfrm>
        <a:off x="4616517" y="2459288"/>
        <a:ext cx="1645062" cy="1645062"/>
      </dsp:txXfrm>
    </dsp:sp>
    <dsp:sp modelId="{6C784D41-5EB4-4C86-95D7-78310FC048D1}">
      <dsp:nvSpPr>
        <dsp:cNvPr id="0" name=""/>
        <dsp:cNvSpPr/>
      </dsp:nvSpPr>
      <dsp:spPr>
        <a:xfrm>
          <a:off x="4624784" y="668"/>
          <a:ext cx="1628527" cy="162852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Hospitais</a:t>
          </a:r>
        </a:p>
      </dsp:txBody>
      <dsp:txXfrm>
        <a:off x="4863276" y="239160"/>
        <a:ext cx="1151543" cy="1151543"/>
      </dsp:txXfrm>
    </dsp:sp>
    <dsp:sp modelId="{F786B1ED-0DB9-4882-A4AA-340537FE3F03}">
      <dsp:nvSpPr>
        <dsp:cNvPr id="0" name=""/>
        <dsp:cNvSpPr/>
      </dsp:nvSpPr>
      <dsp:spPr>
        <a:xfrm>
          <a:off x="7091671" y="2467555"/>
          <a:ext cx="1628527" cy="162852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Clinicas</a:t>
          </a:r>
        </a:p>
      </dsp:txBody>
      <dsp:txXfrm>
        <a:off x="7330163" y="2706047"/>
        <a:ext cx="1151543" cy="1151543"/>
      </dsp:txXfrm>
    </dsp:sp>
    <dsp:sp modelId="{D4D3EEC1-8EE7-41C0-A6C3-AEE2645A2F1D}">
      <dsp:nvSpPr>
        <dsp:cNvPr id="0" name=""/>
        <dsp:cNvSpPr/>
      </dsp:nvSpPr>
      <dsp:spPr>
        <a:xfrm>
          <a:off x="4624784" y="4934442"/>
          <a:ext cx="1628527" cy="162852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Centros médicos</a:t>
          </a:r>
        </a:p>
      </dsp:txBody>
      <dsp:txXfrm>
        <a:off x="4863276" y="5172934"/>
        <a:ext cx="1151543" cy="1151543"/>
      </dsp:txXfrm>
    </dsp:sp>
    <dsp:sp modelId="{B2C2224F-0A1B-4B14-B386-BC2ED5AB9571}">
      <dsp:nvSpPr>
        <dsp:cNvPr id="0" name=""/>
        <dsp:cNvSpPr/>
      </dsp:nvSpPr>
      <dsp:spPr>
        <a:xfrm>
          <a:off x="2157897" y="2467555"/>
          <a:ext cx="1628527" cy="162852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Laboratórios</a:t>
          </a:r>
        </a:p>
      </dsp:txBody>
      <dsp:txXfrm>
        <a:off x="2396389" y="2706047"/>
        <a:ext cx="1151543" cy="1151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D981F-9043-4861-8C88-5C54B9972F64}">
      <dsp:nvSpPr>
        <dsp:cNvPr id="0" name=""/>
        <dsp:cNvSpPr/>
      </dsp:nvSpPr>
      <dsp:spPr>
        <a:xfrm>
          <a:off x="2094" y="183203"/>
          <a:ext cx="2042362" cy="65834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ptos" panose="020B0004020202020204" pitchFamily="34" charset="0"/>
            </a:rPr>
            <a:t>Fase pré-analítica</a:t>
          </a:r>
        </a:p>
      </dsp:txBody>
      <dsp:txXfrm>
        <a:off x="2094" y="183203"/>
        <a:ext cx="2042362" cy="658342"/>
      </dsp:txXfrm>
    </dsp:sp>
    <dsp:sp modelId="{14EED059-96AE-4751-9DED-149D81F2287C}">
      <dsp:nvSpPr>
        <dsp:cNvPr id="0" name=""/>
        <dsp:cNvSpPr/>
      </dsp:nvSpPr>
      <dsp:spPr>
        <a:xfrm>
          <a:off x="2094" y="841546"/>
          <a:ext cx="2042362" cy="326105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Coleta e fixação da amostra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Preenchimento da solicitação médico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Transporte externo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Recebimento e cadastro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Distribuição no setor técnico</a:t>
          </a:r>
        </a:p>
      </dsp:txBody>
      <dsp:txXfrm>
        <a:off x="2094" y="841546"/>
        <a:ext cx="2042362" cy="3261059"/>
      </dsp:txXfrm>
    </dsp:sp>
    <dsp:sp modelId="{84F3C66E-AAAB-4E45-BC39-DC7FAC83A7C9}">
      <dsp:nvSpPr>
        <dsp:cNvPr id="0" name=""/>
        <dsp:cNvSpPr/>
      </dsp:nvSpPr>
      <dsp:spPr>
        <a:xfrm>
          <a:off x="2330388" y="183203"/>
          <a:ext cx="2042362" cy="658342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Aptos" panose="020B0004020202020204" pitchFamily="34" charset="0"/>
            </a:rPr>
            <a:t>Fase analítica</a:t>
          </a:r>
          <a:endParaRPr lang="pt-BR" sz="1800" kern="1200" dirty="0">
            <a:latin typeface="Aptos" panose="020B0004020202020204" pitchFamily="34" charset="0"/>
          </a:endParaRPr>
        </a:p>
      </dsp:txBody>
      <dsp:txXfrm>
        <a:off x="2330388" y="183203"/>
        <a:ext cx="2042362" cy="658342"/>
      </dsp:txXfrm>
    </dsp:sp>
    <dsp:sp modelId="{79CAD0B4-5F81-4D2E-9909-85E434C6BC80}">
      <dsp:nvSpPr>
        <dsp:cNvPr id="0" name=""/>
        <dsp:cNvSpPr/>
      </dsp:nvSpPr>
      <dsp:spPr>
        <a:xfrm>
          <a:off x="2330388" y="841546"/>
          <a:ext cx="2042362" cy="3261059"/>
        </a:xfrm>
        <a:prstGeom prst="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Macroscopia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Histologia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IHC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Citologia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Estudo molecular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Microscopia</a:t>
          </a:r>
        </a:p>
      </dsp:txBody>
      <dsp:txXfrm>
        <a:off x="2330388" y="841546"/>
        <a:ext cx="2042362" cy="3261059"/>
      </dsp:txXfrm>
    </dsp:sp>
    <dsp:sp modelId="{AE578E6F-B189-445E-AAA6-EC29E37479D4}">
      <dsp:nvSpPr>
        <dsp:cNvPr id="0" name=""/>
        <dsp:cNvSpPr/>
      </dsp:nvSpPr>
      <dsp:spPr>
        <a:xfrm>
          <a:off x="4658681" y="183203"/>
          <a:ext cx="2042362" cy="658342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Aptos" panose="020B0004020202020204" pitchFamily="34" charset="0"/>
            </a:rPr>
            <a:t>Fase pós-analítica</a:t>
          </a:r>
          <a:endParaRPr lang="pt-BR" sz="1800" kern="1200" dirty="0">
            <a:latin typeface="Aptos" panose="020B0004020202020204" pitchFamily="34" charset="0"/>
          </a:endParaRPr>
        </a:p>
      </dsp:txBody>
      <dsp:txXfrm>
        <a:off x="4658681" y="183203"/>
        <a:ext cx="2042362" cy="658342"/>
      </dsp:txXfrm>
    </dsp:sp>
    <dsp:sp modelId="{2A603AC6-9A1D-4F42-BAAF-7E1E14963176}">
      <dsp:nvSpPr>
        <dsp:cNvPr id="0" name=""/>
        <dsp:cNvSpPr/>
      </dsp:nvSpPr>
      <dsp:spPr>
        <a:xfrm>
          <a:off x="4658681" y="841546"/>
          <a:ext cx="2042362" cy="3261059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Revisão de lâminas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latin typeface="Aptos" panose="020B0004020202020204" pitchFamily="34" charset="0"/>
            </a:rPr>
            <a:t>Arquivo de lâminas e cassetes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Armazenamento temporário de amostras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latin typeface="Aptos" panose="020B0004020202020204" pitchFamily="34" charset="0"/>
            </a:rPr>
            <a:t>Descarte de amostras</a:t>
          </a:r>
        </a:p>
      </dsp:txBody>
      <dsp:txXfrm>
        <a:off x="4658681" y="841546"/>
        <a:ext cx="2042362" cy="32610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27D35-65FC-407B-BC8D-56249F0E1ADC}">
      <dsp:nvSpPr>
        <dsp:cNvPr id="0" name=""/>
        <dsp:cNvSpPr/>
      </dsp:nvSpPr>
      <dsp:spPr>
        <a:xfrm>
          <a:off x="448999" y="668217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449E8-102A-4844-926B-399550D6D984}">
      <dsp:nvSpPr>
        <dsp:cNvPr id="0" name=""/>
        <dsp:cNvSpPr/>
      </dsp:nvSpPr>
      <dsp:spPr>
        <a:xfrm>
          <a:off x="719562" y="938779"/>
          <a:ext cx="728437" cy="728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9EC3F-ECA2-4B9F-A376-FDDE82CE72D9}">
      <dsp:nvSpPr>
        <dsp:cNvPr id="0" name=""/>
        <dsp:cNvSpPr/>
      </dsp:nvSpPr>
      <dsp:spPr>
        <a:xfrm>
          <a:off x="43155" y="2333217"/>
          <a:ext cx="2081250" cy="1031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Revisar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sistematicamente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os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procedimentos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sp:txBody>
      <dsp:txXfrm>
        <a:off x="43155" y="2333217"/>
        <a:ext cx="2081250" cy="1031619"/>
      </dsp:txXfrm>
    </dsp:sp>
    <dsp:sp modelId="{F31CCE2A-BE7D-4299-B81D-3FA92AF9F3D0}">
      <dsp:nvSpPr>
        <dsp:cNvPr id="0" name=""/>
        <dsp:cNvSpPr/>
      </dsp:nvSpPr>
      <dsp:spPr>
        <a:xfrm>
          <a:off x="3455698" y="668217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2D968-2E1C-4705-89B7-05A161E495F2}">
      <dsp:nvSpPr>
        <dsp:cNvPr id="0" name=""/>
        <dsp:cNvSpPr/>
      </dsp:nvSpPr>
      <dsp:spPr>
        <a:xfrm>
          <a:off x="3726260" y="938779"/>
          <a:ext cx="728437" cy="728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1C759-F39F-495D-89C9-F1D2EC4D3410}">
      <dsp:nvSpPr>
        <dsp:cNvPr id="0" name=""/>
        <dsp:cNvSpPr/>
      </dsp:nvSpPr>
      <dsp:spPr>
        <a:xfrm>
          <a:off x="2488624" y="2333217"/>
          <a:ext cx="3203709" cy="1031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Indicadores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de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qualidade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/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laboratoriais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para o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monitoramento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e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avaliação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sistemática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da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contribuição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do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laboratório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para o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cuidado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com o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paciente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/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resultado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/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ao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trabalhador</a:t>
          </a:r>
          <a:r>
            <a:rPr lang="en-US" sz="1500" b="1" i="0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/</a:t>
          </a:r>
          <a:r>
            <a:rPr lang="en-US" sz="1500" b="1" i="0" kern="1200" baseline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ambiente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sp:txBody>
      <dsp:txXfrm>
        <a:off x="2488624" y="2333217"/>
        <a:ext cx="3203709" cy="1031619"/>
      </dsp:txXfrm>
    </dsp:sp>
    <dsp:sp modelId="{8C1B41B4-3823-43DA-8BCD-E3169C0EEAF4}">
      <dsp:nvSpPr>
        <dsp:cNvPr id="0" name=""/>
        <dsp:cNvSpPr/>
      </dsp:nvSpPr>
      <dsp:spPr>
        <a:xfrm>
          <a:off x="6462396" y="668217"/>
          <a:ext cx="1269562" cy="12695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B9E23E-D983-4760-8CB6-A721705C192B}">
      <dsp:nvSpPr>
        <dsp:cNvPr id="0" name=""/>
        <dsp:cNvSpPr/>
      </dsp:nvSpPr>
      <dsp:spPr>
        <a:xfrm>
          <a:off x="6732959" y="938779"/>
          <a:ext cx="728437" cy="728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F0A83-0488-4D8D-906D-10E4A81DE8CE}">
      <dsp:nvSpPr>
        <dsp:cNvPr id="0" name=""/>
        <dsp:cNvSpPr/>
      </dsp:nvSpPr>
      <dsp:spPr>
        <a:xfrm>
          <a:off x="6056553" y="2333217"/>
          <a:ext cx="2081250" cy="1031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i="0" kern="1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Oportunidade de educação e treinamentos.</a:t>
          </a:r>
          <a:endParaRPr lang="en-US" sz="1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0B0004020202020204" pitchFamily="34" charset="0"/>
          </a:endParaRPr>
        </a:p>
      </dsp:txBody>
      <dsp:txXfrm>
        <a:off x="6056553" y="2333217"/>
        <a:ext cx="2081250" cy="1031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228CE-E403-4EF9-8FA7-6CA59C1DF25C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3831D-2DE7-4A71-A027-077C0F7D34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55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tvs.com/blog/negocios/kanban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756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959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960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545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59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804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030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034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68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401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859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206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371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486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- Através da observação de informações detalhadas dos processos é possível conhecer o potencial da equipe, da empresa e do produto.</a:t>
            </a:r>
          </a:p>
          <a:p>
            <a:pPr marL="171450" indent="-171450">
              <a:buFontTx/>
              <a:buChar char="-"/>
            </a:pPr>
            <a:r>
              <a:rPr lang="pt-BR" b="0" i="1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Se um indicador sobe e desce e ninguém na empresa toma alguma providência, o melhor a fazer é jogá-lo no lixo.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Melhora no controle da empresa;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Transparência nos objetivos;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Motivação de funcionários;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Melhor direcionamento das melhorias necessárias;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Apoio para a tomada de decisão;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Previsibilidade de resultados;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6A6D77"/>
              </a:solidFill>
              <a:effectLst/>
              <a:highlight>
                <a:srgbClr val="FFFFFF"/>
              </a:highlight>
              <a:latin typeface="Jos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srgbClr val="202124"/>
                </a:solidFill>
                <a:highlight>
                  <a:srgbClr val="FFFFFF"/>
                </a:highlight>
                <a:latin typeface="Google Sans"/>
              </a:rPr>
              <a:t>A informação é crucial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dirty="0">
              <a:solidFill>
                <a:srgbClr val="202124"/>
              </a:solidFill>
              <a:highlight>
                <a:srgbClr val="FFFFFF"/>
              </a:highlight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srgbClr val="202124"/>
                </a:solidFill>
                <a:highlight>
                  <a:srgbClr val="FFFFFF"/>
                </a:highlight>
                <a:latin typeface="Google Sans"/>
              </a:rPr>
              <a:t>Devem criar um histórico da operação, possibilitando que sejam feitas comparações entre o passado e o momento atual, percebendo mudanças que foram positivas ou negativas.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dirty="0">
              <a:solidFill>
                <a:srgbClr val="202124"/>
              </a:solidFill>
              <a:highlight>
                <a:srgbClr val="FFFFFF"/>
              </a:highlight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srgbClr val="202124"/>
                </a:solidFill>
                <a:highlight>
                  <a:srgbClr val="FFFFFF"/>
                </a:highlight>
                <a:latin typeface="Google Sans"/>
              </a:rPr>
              <a:t>São os números que vão te mostrar o que está acontecendo, onde você avaliará qual a necessidade de mudança, os impactos das alterações implementadas, as prioridades de todos os envolvidos.</a:t>
            </a:r>
          </a:p>
          <a:p>
            <a:pPr algn="l">
              <a:buFont typeface="Arial" panose="020B0604020202020204" pitchFamily="34" charset="0"/>
              <a:buNone/>
            </a:pPr>
            <a:endParaRPr lang="pt-BR" b="0" i="0" dirty="0">
              <a:solidFill>
                <a:srgbClr val="6A6D77"/>
              </a:solidFill>
              <a:effectLst/>
              <a:highlight>
                <a:srgbClr val="FFFFFF"/>
              </a:highlight>
              <a:latin typeface="Jost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6A6D77"/>
              </a:solidFill>
              <a:effectLst/>
              <a:highlight>
                <a:srgbClr val="FFFFFF"/>
              </a:highlight>
              <a:latin typeface="Jos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348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/>
              <a:t>Gerenciais: também os de maneira mais analítica, além de não conseguirem oferecer informações concretas. Facilitam a análise dos resultados, a fim de que possam ser definidas estratégias e ações necessárias para levar aos objetivos do negócio. Foque nos indicadores essenciais que mensuram o quanto a empresa está evoluindo e promovendo a melhoria contínua dos processos.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/>
              <a:t>Estratégicos: sua função é a de alinhar os objetivos estratégicos das organizações. São utilizados para medir o desempenho dos processos em períodos (como meses, semanas, trimestres) para conseguir oferecer informações rápidas e reais da performance da empresa.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/>
              <a:t>Operacionais: são cruciais para a tomada de decisão dos gestores, justamente porque dão informações relacionadas à operação do projeto ou processo. Por meio deles, é possível tomar soluções imediatas para lidar com problemas que surgirem.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BR" dirty="0"/>
          </a:p>
          <a:p>
            <a:pPr algn="l"/>
            <a:r>
              <a:rPr lang="pt-BR" b="1" i="0" dirty="0">
                <a:solidFill>
                  <a:srgbClr val="222326"/>
                </a:solidFill>
                <a:effectLst/>
                <a:highlight>
                  <a:srgbClr val="FFFFFF"/>
                </a:highlight>
                <a:latin typeface="Jost"/>
              </a:rPr>
              <a:t>Indicadores de capacidade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Qual é o potencial do seu processo? Para responder a esta pergunta, é importante compreender o quanto a empresa é capaz de realizar com os recursos atuais.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Para isso, usamos métricas que mensuram quanto foi realizado em determinado período.</a:t>
            </a:r>
          </a:p>
          <a:p>
            <a:pPr algn="l"/>
            <a:r>
              <a:rPr lang="pt-BR" b="1" i="0" dirty="0">
                <a:solidFill>
                  <a:srgbClr val="222326"/>
                </a:solidFill>
                <a:effectLst/>
                <a:highlight>
                  <a:srgbClr val="FFFFFF"/>
                </a:highlight>
                <a:latin typeface="Jost"/>
              </a:rPr>
              <a:t>Indicadores de produtividade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A produtividade está mais relacionada ao quanto a equipe consegue produzir em um período de tempo determinado. Este KPI deve ser analisado junto ao indicador de qualidade, que conheceremos no próximo bloco.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Os indicadores de produtividade podem ser analisados por equipe ou individualmente. Por exemplo: quanto tempo um colaborador demorou para executar uma tarefa? </a:t>
            </a:r>
          </a:p>
          <a:p>
            <a:pPr algn="l"/>
            <a:r>
              <a:rPr lang="pt-BR" b="1" i="0" dirty="0">
                <a:solidFill>
                  <a:srgbClr val="222326"/>
                </a:solidFill>
                <a:effectLst/>
                <a:highlight>
                  <a:srgbClr val="FFFFFF"/>
                </a:highlight>
                <a:latin typeface="Jost"/>
              </a:rPr>
              <a:t>Indicadores de qualidade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Os indicadores de qualidade buscam conhecer o percentual de entregas fora do padrão de qualidade estabelecido pela empresa. 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Isso é mais fácil de compreender em processos produtivos: basta dividir o total da produção pela quantidade de peças inconsistentes e multiplicar por 100.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Em processos de negócios é preciso identificar os tipos de inconsistências possíveis. Por exemplo: erros, atrasos, faltas, etc. Cada processo terá suas particularidades. 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Os indicadores de qualidade ajudam a mensurar a saúde do processo. Eles devem ser analisados em conjunto com outros indicadores, como vimos no caso da produtividade. </a:t>
            </a:r>
          </a:p>
          <a:p>
            <a:pPr algn="l"/>
            <a:r>
              <a:rPr lang="pt-BR" b="1" i="0" dirty="0">
                <a:solidFill>
                  <a:srgbClr val="222326"/>
                </a:solidFill>
                <a:effectLst/>
                <a:highlight>
                  <a:srgbClr val="FFFFFF"/>
                </a:highlight>
                <a:latin typeface="Jost"/>
              </a:rPr>
              <a:t>Indicadores de Eficiência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Indicadores de eficiência procuram mensurar desperdícios de recursos. Em tese, uma equipe que produz mais gastando menos é considerada mais eficiente.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Então, os indicadores de eficiência servem para apontar a relação entre o que é produzido e o que é desperdiçado. Assim como a qualidade, deve ser medida em conjunto com outros indicadores.</a:t>
            </a:r>
          </a:p>
          <a:p>
            <a:pPr algn="l"/>
            <a:r>
              <a:rPr lang="pt-BR" b="0" i="0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Exemplo: </a:t>
            </a:r>
            <a:r>
              <a:rPr lang="pt-BR" b="0" i="1" dirty="0">
                <a:solidFill>
                  <a:srgbClr val="6A6D77"/>
                </a:solidFill>
                <a:effectLst/>
                <a:highlight>
                  <a:srgbClr val="FFFFFF"/>
                </a:highlight>
                <a:latin typeface="Jost"/>
              </a:rPr>
              <a:t>tempo em que a equipe ficou parada por algum motivo.</a:t>
            </a:r>
            <a:endParaRPr lang="pt-BR" b="0" i="0" dirty="0">
              <a:solidFill>
                <a:srgbClr val="6A6D77"/>
              </a:solidFill>
              <a:effectLst/>
              <a:highlight>
                <a:srgbClr val="FFFFFF"/>
              </a:highlight>
              <a:latin typeface="Jos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6" name="Google Shape;8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111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dirty="0"/>
              <a:t>Scrum: </a:t>
            </a:r>
            <a:r>
              <a:rPr lang="pt-BR" b="0" i="0" dirty="0">
                <a:solidFill>
                  <a:srgbClr val="74747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De forma resumida, como piloto da aeronáutica, para ele, era possível comparar o processo de gestão e finalização de um projeto com a delicada missão de pousar um avião. De acordo com ele e sua experiência enquanto piloto, o grande desafio de pousar um avião consiste no fato de que não existe uma fórmula fixa para fazer isso. Então, a todo segundo, o piloto precisa fazer ajustes para adequar a aeronave à rota de pouso. O mesmo vale para um grande projeto, que envolve várias pessoas e uma enorme complexidade de atividades.</a:t>
            </a:r>
          </a:p>
          <a:p>
            <a:pPr algn="l"/>
            <a:r>
              <a:rPr lang="pt-BR" b="0" i="0" dirty="0">
                <a:solidFill>
                  <a:srgbClr val="74747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Partindo desse princípio, a metodologia Scrum </a:t>
            </a:r>
            <a:r>
              <a:rPr lang="pt-BR" b="0" i="0" dirty="0" err="1">
                <a:solidFill>
                  <a:srgbClr val="74747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Agile</a:t>
            </a:r>
            <a:r>
              <a:rPr lang="pt-BR" b="0" i="0" dirty="0">
                <a:solidFill>
                  <a:srgbClr val="74747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 propõe que um projeto seja dividido em diversos (pequenos) ciclos de atividades, com reuniões frequentes para que a equipe possa alinhar o que vem fazendo e pensar formas de melhorar o processo com agilidade. Assim como no caso do avião, essa metodologia propõe que o projeto seja acompanhado sempre bem de perto e passe por mudanças de planejamento o tempo todo, de forma livre e pouco engessada.</a:t>
            </a:r>
          </a:p>
          <a:p>
            <a:endParaRPr lang="pt-BR" dirty="0"/>
          </a:p>
          <a:p>
            <a:pPr algn="l"/>
            <a:r>
              <a:rPr lang="pt-BR" dirty="0" err="1"/>
              <a:t>Kanban</a:t>
            </a:r>
            <a:r>
              <a:rPr lang="pt-BR" dirty="0"/>
              <a:t>: 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O </a:t>
            </a:r>
            <a:r>
              <a:rPr lang="pt-BR" b="1" i="0" dirty="0" err="1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kanban</a:t>
            </a:r>
            <a:r>
              <a:rPr lang="pt-BR" b="1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 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é uma metodologia que organiza as etapas de um projeto ou a realização de uma demanda. O </a:t>
            </a:r>
            <a:r>
              <a:rPr lang="pt-BR" b="0" i="0" u="none" strike="noStrike" dirty="0" err="1">
                <a:solidFill>
                  <a:srgbClr val="FEAC0E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  <a:hlinkClick r:id="rId3"/>
              </a:rPr>
              <a:t>kanban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 ajuda no controle do ritmo de uma produção e sinaliza quando uma nova etapa pode ser começada, considerando colaboradores, setores da empresa, fornecedores e clientes. Cada processo tem seu pontapé inicial quando a etapa anterior é concluída. Isso garante a utilização apenas dos recursos necessários para cada fase da atividade, equalizando e estabilizando demandas.</a:t>
            </a:r>
          </a:p>
          <a:p>
            <a:pPr algn="l"/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algn="l"/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JIT: O </a:t>
            </a:r>
            <a:r>
              <a:rPr lang="pt-BR" b="1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método JIT 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ajuda as empresas a reduzir o desperdício de fazer muitos produtos ou fornecer muitos produtos de uma vez só.</a:t>
            </a:r>
          </a:p>
          <a:p>
            <a:pPr algn="l"/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Portanto, eles não usam matérias-primas que podem ou não ser realmente necessárias para atender aos pedidos que eles têm. O </a:t>
            </a:r>
            <a:r>
              <a:rPr lang="pt-BR" b="0" i="0" dirty="0" err="1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just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 in time incentiva a criação de uma cultura de “erro zero”. Ou seja, é preciso que tudo ocorra de forma perfeita.</a:t>
            </a:r>
          </a:p>
          <a:p>
            <a:pPr algn="l"/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Há caminhos para chegar nesse nível produtivo, mas o ponto é que essa melhoria contínua leva a uma eficácia maior dos processos.</a:t>
            </a:r>
          </a:p>
          <a:p>
            <a:pPr algn="l"/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Um dos meios é através de um melhor planejamento — um ponto crucial para a boa execução do </a:t>
            </a:r>
            <a:r>
              <a:rPr lang="pt-BR" b="0" i="0" dirty="0" err="1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just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 in time. Ou seja, tudo ocorre no seu devido tempo, nem antes, nem depois.</a:t>
            </a:r>
          </a:p>
          <a:p>
            <a:pPr algn="l"/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algn="l"/>
            <a:r>
              <a:rPr lang="pt-BR" b="0" i="0" dirty="0" err="1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OKRs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: </a:t>
            </a:r>
            <a:r>
              <a:rPr lang="pt-BR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OKR</a:t>
            </a:r>
            <a:r>
              <a:rPr lang="pt-BR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 é a sigla para "</a:t>
            </a:r>
            <a:r>
              <a:rPr lang="pt-BR" b="0" i="0" dirty="0" err="1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Objective</a:t>
            </a:r>
            <a:r>
              <a:rPr lang="pt-BR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 Key </a:t>
            </a:r>
            <a:r>
              <a:rPr lang="pt-BR" b="0" i="0" dirty="0" err="1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Results</a:t>
            </a:r>
            <a:r>
              <a:rPr lang="pt-BR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", uma metodologia para orientar os esforços das empresas em direção a objetivos cruciais mensuráveis. O modelo de gestão por </a:t>
            </a:r>
            <a:r>
              <a:rPr lang="pt-BR" b="0" i="0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OKRs</a:t>
            </a:r>
            <a:r>
              <a:rPr lang="pt-BR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 busca estabelecer direções claras para alcançar os números que indicam o crescimento de um negócio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. </a:t>
            </a:r>
            <a:r>
              <a:rPr lang="pt-BR" b="0" i="0" dirty="0">
                <a:solidFill>
                  <a:srgbClr val="171923"/>
                </a:solidFill>
                <a:effectLst/>
                <a:highlight>
                  <a:srgbClr val="F5F8FF"/>
                </a:highlight>
                <a:latin typeface="inter"/>
              </a:rPr>
              <a:t>objetivos e resultados-chave</a:t>
            </a:r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algn="l"/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Design </a:t>
            </a:r>
            <a:r>
              <a:rPr lang="pt-BR" b="0" i="0" dirty="0" err="1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thinking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: </a:t>
            </a:r>
            <a:r>
              <a:rPr lang="en-US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Design thinking is </a:t>
            </a:r>
            <a:r>
              <a:rPr lang="en-US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an iterative, non-linear process which focuses on a collaboration between designers and users</a:t>
            </a:r>
            <a:r>
              <a:rPr lang="en-US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. It brings innovative solutions to life based on how real users think, feel and behave. This human-centered design process consists of five core stages Empathize, Define, Ideate, Prototype and Test.</a:t>
            </a:r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 </a:t>
            </a:r>
            <a:r>
              <a:rPr lang="pt-BR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Design </a:t>
            </a:r>
            <a:r>
              <a:rPr lang="pt-BR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Thinking</a:t>
            </a:r>
            <a:r>
              <a:rPr lang="pt-BR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 é uma metodologia de desenvolvimento de produtos e serviços focados nas necessidades, desejos e limitações dos usuários. O grande objetivo do Design </a:t>
            </a:r>
            <a:r>
              <a:rPr lang="pt-BR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Thinking</a:t>
            </a:r>
            <a:r>
              <a:rPr lang="pt-BR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 é converter dificuldades e limitações em benefícios para o cliente e valor de negócio para a sua empresa.</a:t>
            </a:r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algn="l"/>
            <a:r>
              <a:rPr lang="pt-BR" b="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FMEA: </a:t>
            </a:r>
            <a:r>
              <a:rPr lang="pt-BR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alano Grotesque"/>
              </a:rPr>
              <a:t>A FMEA é uma metodologia utilizada pra reduzir falhas nos processos.</a:t>
            </a:r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algn="l"/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endParaRPr lang="pt-BR" b="0" i="0" dirty="0">
              <a:solidFill>
                <a:srgbClr val="363636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748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312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851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5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  <p:sp>
        <p:nvSpPr>
          <p:cNvPr id="249" name="Google Shape;2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367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494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30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3831D-2DE7-4A71-A027-077C0F7D349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51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77642-152E-4BCE-A268-B2B1D6B6A883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ED87E-5626-49C9-83D0-F0D35CA66235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07018-5941-4870-BB9E-89B6C51D563E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BD6F-079D-4487-9731-FD7C1158AB25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0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9929D-8965-4FDC-93B4-85B60A27968E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FA632-0329-49C6-9DD8-9DA49D8BF7FD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4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7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7EE3E-A10A-4A72-93E4-7A2529187213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10861-70EA-484A-9999-E9A91B6F46EB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4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2755D-399B-7D83-8B60-28FD32BBE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45E7BB-63DC-5C31-BDB7-5797FA6DD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8DD605-490E-0CB0-1ABA-378385DE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2B0DDC-ECF7-97FB-B302-AF9E2B7B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D1C79D-AAAB-0455-EFD9-8FDD67DF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1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A39EF-98A1-C6DF-B171-5C2E50D2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AA7AD0-C46D-7F23-ADF0-B5697168D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1441A7-3620-B1CD-2A93-E14312FED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CCE90A-34C2-5E39-32E8-755B9D0F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F5346E-9CF8-0BA5-F1D1-B795FEB5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A5DDE-C456-F128-4AD6-148B420D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6AD5C3-1382-FC37-05E8-04743AD53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AD19F0-9F83-7EE0-8F40-4C8003E1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8A5CF0-7738-94F8-7D2C-14ECFB816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BE8991-FBC5-6281-A129-1EB2BD87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7AC75-E81F-7A9E-9BDB-115F9A9D0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151BC5-91B6-653D-0A73-FA108C8B28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073937-B676-4C04-E248-31A3F0E89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2A2AFFF-F2FE-CE6A-FFBD-99E23D4D2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618E20-6DF9-19BA-4627-A7CF80630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84A422-B48F-5589-4FB6-130CE0AF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80218-1D5D-2E57-FE43-A37CE76A9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402820-F56E-47E3-1AD1-2BD86ED32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CA9CDE-ED9B-9531-799D-A055EEBF6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2420726-6AFD-2B3D-4075-BBE200BE3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9537EB-0B73-4BA7-84CE-18EE1B6C2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1B24CA0-5622-404C-059B-4220B454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E3E9187-182A-DD2E-5F3D-A1365615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5266A35-3104-4CFD-5457-6F719FD4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F7AFA-F8B8-5177-907D-8D00D5F8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01712D-0B3E-7D60-F94D-E06AB2DC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A982E66-48A5-9339-D30C-B6EE30D8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C7CBC3C-1C1C-E659-7932-39B0C9CB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CC73C3-FCBF-BA47-E832-F4425F1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ECF431D-8D70-90CC-B455-7FCE4C5B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791AF7-B11A-7493-02F8-3028EB8BB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29D1E-0925-4716-BDF4-4A9EF04C3D31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49BEA-7AAB-47B3-94F6-4214801C9618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6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F8341-DF79-6D88-761D-60F4C7BE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D97C04-4B48-635D-5970-2D712B84C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00E875-D41B-81D1-A289-4F9BCC665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5A124C-D96F-EF91-0AD8-B3D72C220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A0B6CF-06C6-6EB1-5B9D-42193975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6F0CFC-A17B-9A85-F56A-253E3822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B9926-2388-F0F9-0AA6-01800450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1DF8F3B-EA80-99D1-D00F-E4AC556E1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6646738-5894-5C80-951B-C8EA9AC4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51EA2C-DE80-140C-7B5A-02E117AA7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C1A22C-3E61-862F-B97E-05050D35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89264C-0A13-DDF8-3286-12D529B8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295A76-CD31-E689-C7EF-955029587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9188BE-3DC1-4FEB-013B-93B2FCDBC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AC1879-D3E7-A18B-562C-7E8EBDE4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D7C5B8-D8CB-434F-CA95-1EB791C0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22F589-A431-6625-362C-1A13139A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00E833-E45E-4AC0-78F2-E582A83B0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6F9531-A290-87B7-27BC-C1C409244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851D03-2CF4-0D4B-3828-4A24CAC10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04B5-71FD-4B12-A650-9857AD61BE14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D0BAFE-3A5B-8ADD-A48B-CAD48142C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94DA4-8D38-0F41-BAFD-0198003A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82FE-3ACD-4556-964D-77F22F48923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317AB-5A57-73B0-D597-61E6F6567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CAAC3C-1361-3F7D-9AF1-B87C7634B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D4B185-7D60-48A7-20D8-C06BF0BD7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45C64E-6B4C-3E05-0D04-87969C38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F00187-4998-3B85-22B5-19318067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7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6CDA5-8FB4-CCAC-A612-41C6C8EDB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1E54C-1F91-DD2D-8608-5C358462F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ABCE4D-0F98-C1CF-F0B5-354BC28E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87F7AC-DA8A-C698-7633-3ADE75F6C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F7EA58-5430-9840-4929-F10EFA29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2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6171F-7B6F-677E-6FE8-B43704D9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31580A-0C6A-CC65-0458-40E19A052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822803-E548-3550-4238-479AF079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E4F6FE-C203-AEE7-9DEB-B06C005D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E29026-F495-4FA6-7889-5A838BD95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3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A59A1-2555-2BE2-069E-76DD2EF05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63639C-8B91-90C4-0E94-AA3BE8C69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6C14B0-8926-763F-420E-25BA076A0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3EEDBC-99C9-544C-ABAE-DC7411E9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C030C1-7B58-309D-9E8F-80E9A2E7D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2D1AB5-D8E1-2E3C-9384-28AE2874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21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6662F-C0C1-4005-D558-99F0E195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B32615-4A0E-6A69-1A2C-B3054B170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B7BA58-B41F-5C9C-6E76-4D7C7285A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776BF3F-7F6B-F298-A768-E57627883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79786D-6FDB-2295-D92D-53C725FA7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C288FF8-A8CE-2159-77C6-3E63B3735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A012C7-DE14-C986-E28E-2CD63D93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2D7C1AE-F7DE-2870-3B2A-F079FEF5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37409-4535-2C5D-21F9-5995F9B6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7BBC45D-ABAD-CE9A-32BE-D303DDF1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8C0E25-EE40-8493-7014-6ABCFD66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CECB0CC-01E9-16EC-0040-1BA842E2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8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A4445-B46B-48F9-A7BE-D7FF1DB2BB30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9D9F2-3169-4AE4-9BEB-168C01DB3753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0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083D1A7-00EE-010A-28DE-56AD60F9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BD4D23A-E955-9FF4-A136-5092BFF2E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E19A6B-17B8-6503-A9C0-3225BEDD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8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8FDA1E-0B42-A49A-E08F-73DFA020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AB7009-D145-35F1-46FB-043C982E2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9031B4A-AF09-0B4B-4239-C46337EC3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96D6BA-B68E-344E-A0CA-8C00D238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46BBD8D-AF8E-86DA-AAD5-45239387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1E9341-D90A-CC4B-1583-0B989733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20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8A9E7-EFA3-093C-735F-EE78C1430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4F8D3B-E516-1FE5-3C4F-170E1A80D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BE44D-BB4D-AACF-F454-F14B84659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585D0A-73FF-DC03-D8E8-A34518A2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08B36B-C03E-639A-9DFC-EA554C95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155D71-6E52-0C56-5F1B-CFE5B732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7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A76C8-E13E-0166-E3AB-491E73A8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B70B24-888B-9029-CEDA-8674F0EBE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910DB9-9311-88E0-FFD2-6B2FC84C5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93F402-07B6-B462-1E52-B93BA1C2C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762A55-22D7-B8D4-583D-5C44E2A1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1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827C8F-3A17-4FA9-CE31-DEFD79393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73A7E8-1D6D-51B0-0C8F-CF8CB42B5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97320B-6149-80D2-99CF-8183D41A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CB247F-377D-C95E-DFC9-97114E139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5701C8-E133-E0F8-5EB4-E4237586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9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00FA00-E235-4A96-DAE0-A58A09F7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38E7850-B61C-2756-F57F-BBAB5ABE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B34F799-1A78-C586-D717-A36603AF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F4236A-50E5-EA41-BF60-EE58ED04B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34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6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2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95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F9566-06BB-4CA0-BB82-3DE018CB5C4E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C8A4-89E2-43C6-B9D5-FE34AF1B51DE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37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1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7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7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0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6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3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1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8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23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28B50-C2BD-47C0-B12E-DED754E2F18B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E57FF-3043-49C6-BACB-FF5AB844D9E3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6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9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3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93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1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68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6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46FB3-523A-40B5-8223-A7F9135C190E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FA09-AD36-4DAE-8E12-0B60256C76ED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D6590-9435-48BE-B686-F231E1DEE882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CEE1-B883-4903-AA44-894FEC1F246C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09B8B-478D-47B7-B2D8-0814E87DF522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8EFA2-F877-47D5-A2DE-89F9E40E69B8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0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D95555-FDCD-4D00-B2F8-D66A976CBEC9}" type="datetimeFigureOut">
              <a:rPr lang="ru-RU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541D93-D270-4D42-B5BC-06CFCEF56523}" type="slidenum">
              <a:rPr lang="ru-RU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94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6/1/2024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8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3BF8DF-2628-F883-75EF-8ADA80BD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5BEF18-AC06-AC8E-A6CA-0945728B2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939C82-2707-3BA2-A1E6-47C9A0517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ABD95555-FDCD-4D00-B2F8-D66A976CBEC9}" type="datetimeFigureOut">
              <a:rPr lang="ru-RU" smtClean="0"/>
              <a:pPr>
                <a:defRPr/>
              </a:pPr>
              <a:t>01.06.2024</a:t>
            </a:fld>
            <a:endParaRPr lang="ru-RU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9787CC-3824-841C-AFD4-CF73316ED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3763CA-E40C-B687-5E6E-876BCE6EF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7541D93-D270-4D42-B5BC-06CFCEF56523}" type="slidenum">
              <a:rPr lang="ru-RU" smtClean="0"/>
              <a:pPr>
                <a:defRPr/>
              </a:pPr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3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92389FD-D379-C56B-8478-0F732603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63B45E-4356-1740-7A32-49C1A2B9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90D291-C0E5-367D-53E3-BBFA57319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AAE8C6-AA53-4A41-A506-15F0EDD88DA6}" type="datetimeFigureOut">
              <a:rPr lang="pt-BR" smtClean="0"/>
              <a:t>01/06/2024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BF5731-30F3-0891-BC75-D8DF94A32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EC2152-08E3-2723-BAEF-B9DF90088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EBE97E-D4D5-41B6-A3A3-BC80C841D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46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552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846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50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2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18">
            <a:extLst>
              <a:ext uri="{FF2B5EF4-FFF2-40B4-BE49-F238E27FC236}">
                <a16:creationId xmlns:a16="http://schemas.microsoft.com/office/drawing/2014/main" id="{EECF6064-582E-AF69-2435-73C378B9F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000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AD9F1E1-2CE0-A53A-B794-A85150878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808" y="610770"/>
            <a:ext cx="7509256" cy="4164820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US" sz="7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r>
              <a:rPr lang="en-US" sz="7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7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processos</a:t>
            </a:r>
            <a:r>
              <a:rPr lang="en-US" sz="7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7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</a:t>
            </a:r>
            <a:r>
              <a:rPr lang="en-US" sz="7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7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histopatologia</a:t>
            </a:r>
            <a:r>
              <a:rPr lang="en-US" sz="7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Uma nova </a:t>
            </a:r>
            <a:r>
              <a:rPr lang="en-US" sz="7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realidade</a:t>
            </a:r>
            <a:endParaRPr lang="pt-BR" sz="7400" dirty="0">
              <a:solidFill>
                <a:srgbClr val="FFFFFF"/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65672603-FB23-43C2-5014-564777726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3687" y="5348330"/>
            <a:ext cx="8578699" cy="50482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Alba Torres, PhD</a:t>
            </a:r>
          </a:p>
          <a:p>
            <a:pPr algn="l"/>
            <a:r>
              <a:rPr lang="en-US" sz="1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Diretora</a:t>
            </a:r>
            <a:r>
              <a:rPr lang="en-US" sz="1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Processos</a:t>
            </a:r>
            <a:r>
              <a:rPr lang="en-US" sz="1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</a:t>
            </a:r>
            <a:endParaRPr lang="en-US" sz="1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Cepatho</a:t>
            </a:r>
            <a:r>
              <a:rPr lang="en-US" sz="1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-Pe</a:t>
            </a:r>
          </a:p>
          <a:p>
            <a:pPr algn="l"/>
            <a:endParaRPr lang="pt-BR" sz="2000" dirty="0">
              <a:solidFill>
                <a:srgbClr val="FFFFFF"/>
              </a:solidFill>
            </a:endParaRPr>
          </a:p>
        </p:txBody>
      </p:sp>
      <p:sp>
        <p:nvSpPr>
          <p:cNvPr id="4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Connector 3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04A2C8-507F-5101-652E-A487A7BB463A}"/>
              </a:ext>
            </a:extLst>
          </p:cNvPr>
          <p:cNvSpPr txBox="1"/>
          <p:nvPr/>
        </p:nvSpPr>
        <p:spPr>
          <a:xfrm>
            <a:off x="352637" y="436901"/>
            <a:ext cx="32748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XXIII CONGRESSO BRASILEIRO DE HISTOTECNOLOGIA</a:t>
            </a:r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Belém-PA, 2024</a:t>
            </a:r>
          </a:p>
        </p:txBody>
      </p:sp>
    </p:spTree>
    <p:extLst>
      <p:ext uri="{BB962C8B-B14F-4D97-AF65-F5344CB8AC3E}">
        <p14:creationId xmlns:p14="http://schemas.microsoft.com/office/powerpoint/2010/main" val="1131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E562BE4-B9EB-D1C1-51C2-7408D22DF080}"/>
              </a:ext>
            </a:extLst>
          </p:cNvPr>
          <p:cNvGrpSpPr/>
          <p:nvPr/>
        </p:nvGrpSpPr>
        <p:grpSpPr>
          <a:xfrm>
            <a:off x="4500105" y="884357"/>
            <a:ext cx="3191790" cy="4809744"/>
            <a:chOff x="4327420" y="227814"/>
            <a:chExt cx="3918220" cy="590441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2FA2FF34-E77A-A98F-831B-88FC2826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6365" y="227814"/>
              <a:ext cx="3900330" cy="295220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74D6B3B2-7AD7-8AC0-80DB-99B859941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420" y="3180019"/>
              <a:ext cx="3918220" cy="2952205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F53192C-F8FC-020F-24EA-1F5AC4C12A89}"/>
              </a:ext>
            </a:extLst>
          </p:cNvPr>
          <p:cNvGrpSpPr/>
          <p:nvPr/>
        </p:nvGrpSpPr>
        <p:grpSpPr>
          <a:xfrm>
            <a:off x="706568" y="876488"/>
            <a:ext cx="3209544" cy="4769940"/>
            <a:chOff x="229679" y="253932"/>
            <a:chExt cx="3936275" cy="584999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40E1BB99-EC0C-3CBB-BCE5-733B0F568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507" r="5421" b="16397"/>
            <a:stretch/>
          </p:blipFill>
          <p:spPr>
            <a:xfrm>
              <a:off x="229679" y="2762973"/>
              <a:ext cx="3936275" cy="3340949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68985640-BF19-676F-DDEF-095D9F5F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680" y="253932"/>
              <a:ext cx="3936274" cy="2952206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68F01C3-89D9-AFE5-0482-CA2E658F8610}"/>
              </a:ext>
            </a:extLst>
          </p:cNvPr>
          <p:cNvGrpSpPr/>
          <p:nvPr/>
        </p:nvGrpSpPr>
        <p:grpSpPr>
          <a:xfrm>
            <a:off x="8225895" y="876487"/>
            <a:ext cx="3209544" cy="4802355"/>
            <a:chOff x="8264836" y="227813"/>
            <a:chExt cx="3927164" cy="5876109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B3F26DE1-028E-81A6-0DDD-3E4FC5941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3781" y="227813"/>
              <a:ext cx="3918219" cy="2952205"/>
            </a:xfrm>
            <a:prstGeom prst="rect">
              <a:avLst/>
            </a:prstGeom>
          </p:spPr>
        </p:pic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7666AF42-E4D0-BF85-C7D5-6FC5DED7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4836" y="3180018"/>
              <a:ext cx="3900330" cy="2923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85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Homem cozinhando na cozinha&#10;&#10;Descrição gerada automaticamente">
            <a:extLst>
              <a:ext uri="{FF2B5EF4-FFF2-40B4-BE49-F238E27FC236}">
                <a16:creationId xmlns:a16="http://schemas.microsoft.com/office/drawing/2014/main" id="{8F8E1A39-675D-7CB2-495D-09BECA2DF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542" y="914401"/>
            <a:ext cx="2586144" cy="17146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BF63D7C-0F07-EFA4-839F-763A731AF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8" t="19758" r="17738" b="27310"/>
          <a:stretch/>
        </p:blipFill>
        <p:spPr>
          <a:xfrm>
            <a:off x="4259686" y="914401"/>
            <a:ext cx="2606600" cy="17146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22BAB9A-2229-8C05-B711-3FA14580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286" y="914400"/>
            <a:ext cx="2586144" cy="17146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8B7F66-A1E1-CB1B-3313-A12B5A9F6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72" t="9905" r="22643" b="10669"/>
          <a:stretch/>
        </p:blipFill>
        <p:spPr>
          <a:xfrm>
            <a:off x="8223336" y="4168560"/>
            <a:ext cx="2218921" cy="1714659"/>
          </a:xfrm>
          <a:prstGeom prst="rect">
            <a:avLst/>
          </a:prstGeom>
        </p:spPr>
      </p:pic>
      <p:pic>
        <p:nvPicPr>
          <p:cNvPr id="10" name="Imagem 9" descr="Calendário&#10;&#10;Descrição gerada automaticamente com confiança média">
            <a:extLst>
              <a:ext uri="{FF2B5EF4-FFF2-40B4-BE49-F238E27FC236}">
                <a16:creationId xmlns:a16="http://schemas.microsoft.com/office/drawing/2014/main" id="{E1E7FAE5-DC2F-778D-D0C0-E24439A64C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t="12274" r="15505" b="10270"/>
          <a:stretch/>
        </p:blipFill>
        <p:spPr>
          <a:xfrm>
            <a:off x="8237616" y="2639837"/>
            <a:ext cx="2204641" cy="1714658"/>
          </a:xfrm>
          <a:prstGeom prst="rect">
            <a:avLst/>
          </a:prstGeom>
        </p:spPr>
      </p:pic>
      <p:pic>
        <p:nvPicPr>
          <p:cNvPr id="11" name="Imagem 10" descr="Máquina de costura branca em cima de pessoa&#10;&#10;Descrição gerada automaticamente com confiança média">
            <a:extLst>
              <a:ext uri="{FF2B5EF4-FFF2-40B4-BE49-F238E27FC236}">
                <a16:creationId xmlns:a16="http://schemas.microsoft.com/office/drawing/2014/main" id="{CCD14914-E8B0-7B51-EEA9-71198CBF82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45" t="11238" r="11699" b="2857"/>
          <a:stretch/>
        </p:blipFill>
        <p:spPr>
          <a:xfrm>
            <a:off x="1673542" y="3172134"/>
            <a:ext cx="3167755" cy="2201321"/>
          </a:xfrm>
          <a:prstGeom prst="rect">
            <a:avLst/>
          </a:prstGeom>
        </p:spPr>
      </p:pic>
      <p:pic>
        <p:nvPicPr>
          <p:cNvPr id="12" name="Imagem 11" descr="Mesa com computadores&#10;&#10;Descrição gerada automaticamente">
            <a:extLst>
              <a:ext uri="{FF2B5EF4-FFF2-40B4-BE49-F238E27FC236}">
                <a16:creationId xmlns:a16="http://schemas.microsoft.com/office/drawing/2014/main" id="{F4D7E367-3D71-8923-EFAC-F07F4A8BC7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2" t="4422" r="18234" b="5140"/>
          <a:stretch/>
        </p:blipFill>
        <p:spPr>
          <a:xfrm>
            <a:off x="4841297" y="3161501"/>
            <a:ext cx="3396318" cy="220132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9C35FDF-12B9-EEAD-015E-F8D14E7205F6}"/>
              </a:ext>
            </a:extLst>
          </p:cNvPr>
          <p:cNvSpPr/>
          <p:nvPr/>
        </p:nvSpPr>
        <p:spPr>
          <a:xfrm rot="182991">
            <a:off x="2461300" y="3351072"/>
            <a:ext cx="536575" cy="45719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DB4C1B-5D5A-979C-7BCB-5012F2DF777D}"/>
              </a:ext>
            </a:extLst>
          </p:cNvPr>
          <p:cNvSpPr/>
          <p:nvPr/>
        </p:nvSpPr>
        <p:spPr>
          <a:xfrm>
            <a:off x="7723833" y="4397829"/>
            <a:ext cx="285219" cy="7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85C17A5-6C34-71D6-6467-8458AA8CFFCF}"/>
              </a:ext>
            </a:extLst>
          </p:cNvPr>
          <p:cNvSpPr/>
          <p:nvPr/>
        </p:nvSpPr>
        <p:spPr>
          <a:xfrm rot="21284063">
            <a:off x="5116263" y="4836609"/>
            <a:ext cx="386884" cy="98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4A65086-AB8A-2E65-E668-29473189A31A}"/>
              </a:ext>
            </a:extLst>
          </p:cNvPr>
          <p:cNvSpPr/>
          <p:nvPr/>
        </p:nvSpPr>
        <p:spPr>
          <a:xfrm rot="20810667">
            <a:off x="8226095" y="5070344"/>
            <a:ext cx="381812" cy="7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0E14447-2EE8-44CD-FECF-4B6EB368A765}"/>
              </a:ext>
            </a:extLst>
          </p:cNvPr>
          <p:cNvSpPr/>
          <p:nvPr/>
        </p:nvSpPr>
        <p:spPr>
          <a:xfrm rot="20810667">
            <a:off x="8696613" y="4952621"/>
            <a:ext cx="411270" cy="7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4BD689E-32E1-6448-7FEF-E2FB69125EA7}"/>
              </a:ext>
            </a:extLst>
          </p:cNvPr>
          <p:cNvSpPr/>
          <p:nvPr/>
        </p:nvSpPr>
        <p:spPr>
          <a:xfrm rot="20810667">
            <a:off x="9197033" y="4818087"/>
            <a:ext cx="343006" cy="7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7811CDC-3DFE-2FCB-C857-DD522C4A7ED2}"/>
              </a:ext>
            </a:extLst>
          </p:cNvPr>
          <p:cNvSpPr/>
          <p:nvPr/>
        </p:nvSpPr>
        <p:spPr>
          <a:xfrm rot="20810667">
            <a:off x="9622155" y="4735072"/>
            <a:ext cx="286105" cy="7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06DAF43-756F-B1BB-66D0-A445B104E626}"/>
              </a:ext>
            </a:extLst>
          </p:cNvPr>
          <p:cNvSpPr/>
          <p:nvPr/>
        </p:nvSpPr>
        <p:spPr>
          <a:xfrm>
            <a:off x="8237615" y="2965207"/>
            <a:ext cx="330588" cy="7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CE31C90-47FD-7408-B08C-1D0D1A958A43}"/>
              </a:ext>
            </a:extLst>
          </p:cNvPr>
          <p:cNvSpPr/>
          <p:nvPr/>
        </p:nvSpPr>
        <p:spPr>
          <a:xfrm>
            <a:off x="8670178" y="2965206"/>
            <a:ext cx="508197" cy="7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71D7609-6B52-F073-8507-09F4A68CD0F0}"/>
              </a:ext>
            </a:extLst>
          </p:cNvPr>
          <p:cNvSpPr/>
          <p:nvPr/>
        </p:nvSpPr>
        <p:spPr>
          <a:xfrm>
            <a:off x="9265363" y="2954128"/>
            <a:ext cx="492248" cy="7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B83B0A1-60C8-CEB2-D5EE-F9436A1EFEC5}"/>
              </a:ext>
            </a:extLst>
          </p:cNvPr>
          <p:cNvSpPr/>
          <p:nvPr/>
        </p:nvSpPr>
        <p:spPr>
          <a:xfrm>
            <a:off x="9851475" y="2948971"/>
            <a:ext cx="492248" cy="77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3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30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89615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E0C68B9-E4EC-4659-AECF-D40D85777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992" y="655148"/>
            <a:ext cx="3156647" cy="3156647"/>
          </a:xfrm>
          <a:prstGeom prst="rect">
            <a:avLst/>
          </a:prstGeom>
        </p:spPr>
      </p:pic>
      <p:sp>
        <p:nvSpPr>
          <p:cNvPr id="1050" name="Rectangle 1032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F738A9-824A-8857-B70E-AC5AAABE8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05" y="4328887"/>
            <a:ext cx="1873965" cy="1873965"/>
          </a:xfrm>
          <a:prstGeom prst="rect">
            <a:avLst/>
          </a:prstGeom>
        </p:spPr>
      </p:pic>
      <p:sp>
        <p:nvSpPr>
          <p:cNvPr id="1051" name="Rectangle 1034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akewe DP360 H&amp;E Slide Stainer | | Rankin Biomedical">
            <a:extLst>
              <a:ext uri="{FF2B5EF4-FFF2-40B4-BE49-F238E27FC236}">
                <a16:creationId xmlns:a16="http://schemas.microsoft.com/office/drawing/2014/main" id="{FBBAA41E-BA53-3254-9C3A-6B0F24DE8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24121" r="3414" b="17277"/>
          <a:stretch/>
        </p:blipFill>
        <p:spPr bwMode="auto">
          <a:xfrm>
            <a:off x="3508169" y="4538984"/>
            <a:ext cx="2333643" cy="149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36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48422F4-5E75-691E-76CE-EEFC0AFEDCF4}"/>
              </a:ext>
            </a:extLst>
          </p:cNvPr>
          <p:cNvGrpSpPr/>
          <p:nvPr/>
        </p:nvGrpSpPr>
        <p:grpSpPr>
          <a:xfrm>
            <a:off x="6959801" y="635943"/>
            <a:ext cx="3983953" cy="5588209"/>
            <a:chOff x="225847" y="170224"/>
            <a:chExt cx="4572000" cy="6413049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22B4076-B9BE-B4B5-8007-73701984A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847" y="170224"/>
              <a:ext cx="4572000" cy="28575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C6E36948-A85B-8902-D507-17F426835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564" r="15958"/>
            <a:stretch/>
          </p:blipFill>
          <p:spPr>
            <a:xfrm>
              <a:off x="225847" y="3154273"/>
              <a:ext cx="4572000" cy="3429000"/>
            </a:xfrm>
            <a:prstGeom prst="rect">
              <a:avLst/>
            </a:prstGeom>
          </p:spPr>
        </p:pic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E48F7889-905B-8E18-E979-D2C458D4AAD1}"/>
              </a:ext>
            </a:extLst>
          </p:cNvPr>
          <p:cNvSpPr/>
          <p:nvPr/>
        </p:nvSpPr>
        <p:spPr>
          <a:xfrm>
            <a:off x="3782060" y="1727200"/>
            <a:ext cx="505460" cy="81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BE01F72-61D2-9A83-7EC2-BFA003F41D03}"/>
              </a:ext>
            </a:extLst>
          </p:cNvPr>
          <p:cNvSpPr/>
          <p:nvPr/>
        </p:nvSpPr>
        <p:spPr>
          <a:xfrm rot="20871813">
            <a:off x="4034790" y="5659120"/>
            <a:ext cx="412750" cy="10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9283889-E3BA-261F-89A5-14C275B606F0}"/>
              </a:ext>
            </a:extLst>
          </p:cNvPr>
          <p:cNvSpPr/>
          <p:nvPr/>
        </p:nvSpPr>
        <p:spPr>
          <a:xfrm>
            <a:off x="2354581" y="5203639"/>
            <a:ext cx="307340" cy="1244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3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6" descr="S4_dan.jpg">
            <a:extLst>
              <a:ext uri="{FF2B5EF4-FFF2-40B4-BE49-F238E27FC236}">
                <a16:creationId xmlns:a16="http://schemas.microsoft.com/office/drawing/2014/main" id="{1ABA5DB1-15B5-67C2-8D04-7011D16D6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5"/>
          <a:stretch/>
        </p:blipFill>
        <p:spPr bwMode="auto">
          <a:xfrm>
            <a:off x="479048" y="457200"/>
            <a:ext cx="6530367" cy="41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1D5712D-D887-C9C8-4248-E358CA088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73" y="4104740"/>
            <a:ext cx="6122829" cy="22960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m 3" descr="S6_andre.png">
            <a:extLst>
              <a:ext uri="{FF2B5EF4-FFF2-40B4-BE49-F238E27FC236}">
                <a16:creationId xmlns:a16="http://schemas.microsoft.com/office/drawing/2014/main" id="{2A401B2B-8AA3-E865-66BE-E051E02ED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52083" r="42969" b="9375"/>
          <a:stretch>
            <a:fillRect/>
          </a:stretch>
        </p:blipFill>
        <p:spPr bwMode="auto">
          <a:xfrm>
            <a:off x="7515207" y="3322817"/>
            <a:ext cx="4197744" cy="2823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33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3" name="Rectangle 2054">
            <a:extLst>
              <a:ext uri="{FF2B5EF4-FFF2-40B4-BE49-F238E27FC236}">
                <a16:creationId xmlns:a16="http://schemas.microsoft.com/office/drawing/2014/main" id="{464EC53C-35C4-4E84-AFE2-A7D081852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!!Rectangle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DT News - Brazil - Mudança de paradigma na Odontologia: Dra. Pallavi Patil  sobre a prática durante a pandemia">
            <a:extLst>
              <a:ext uri="{FF2B5EF4-FFF2-40B4-BE49-F238E27FC236}">
                <a16:creationId xmlns:a16="http://schemas.microsoft.com/office/drawing/2014/main" id="{EB2926D4-11AC-B00D-4D69-81F2BED4E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1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1886FE2-BF0E-2A3C-321C-43E3DDB3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Mundaça</a:t>
            </a:r>
            <a:r>
              <a:rPr lang="en-US" sz="8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8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</a:t>
            </a:r>
            <a:endParaRPr lang="en-US" sz="8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75" name="Straight Connector 205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54"/>
          <p:cNvSpPr>
            <a:spLocks noChangeAspect="1" noChangeArrowheads="1" noTextEdit="1"/>
          </p:cNvSpPr>
          <p:nvPr/>
        </p:nvSpPr>
        <p:spPr bwMode="auto">
          <a:xfrm>
            <a:off x="2794000" y="127000"/>
            <a:ext cx="66040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07" name="Freeform 64"/>
          <p:cNvSpPr>
            <a:spLocks noEditPoints="1"/>
          </p:cNvSpPr>
          <p:nvPr/>
        </p:nvSpPr>
        <p:spPr bwMode="auto">
          <a:xfrm>
            <a:off x="2794000" y="127000"/>
            <a:ext cx="3770313" cy="3300413"/>
          </a:xfrm>
          <a:custGeom>
            <a:avLst/>
            <a:gdLst>
              <a:gd name="T0" fmla="*/ 2147483646 w 889"/>
              <a:gd name="T1" fmla="*/ 2147483646 h 778"/>
              <a:gd name="T2" fmla="*/ 2147483646 w 889"/>
              <a:gd name="T3" fmla="*/ 2147483646 h 778"/>
              <a:gd name="T4" fmla="*/ 2147483646 w 889"/>
              <a:gd name="T5" fmla="*/ 2147483646 h 778"/>
              <a:gd name="T6" fmla="*/ 2147483646 w 889"/>
              <a:gd name="T7" fmla="*/ 2147483646 h 778"/>
              <a:gd name="T8" fmla="*/ 2147483646 w 889"/>
              <a:gd name="T9" fmla="*/ 0 h 778"/>
              <a:gd name="T10" fmla="*/ 0 w 889"/>
              <a:gd name="T11" fmla="*/ 2147483646 h 778"/>
              <a:gd name="T12" fmla="*/ 0 w 889"/>
              <a:gd name="T13" fmla="*/ 2147483646 h 778"/>
              <a:gd name="T14" fmla="*/ 2147483646 w 889"/>
              <a:gd name="T15" fmla="*/ 0 h 778"/>
              <a:gd name="T16" fmla="*/ 2147483646 w 889"/>
              <a:gd name="T17" fmla="*/ 0 h 7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9" h="778">
                <a:moveTo>
                  <a:pt x="889" y="219"/>
                </a:moveTo>
                <a:cubicBezTo>
                  <a:pt x="888" y="221"/>
                  <a:pt x="888" y="221"/>
                  <a:pt x="888" y="221"/>
                </a:cubicBezTo>
                <a:cubicBezTo>
                  <a:pt x="888" y="221"/>
                  <a:pt x="888" y="221"/>
                  <a:pt x="888" y="221"/>
                </a:cubicBezTo>
                <a:cubicBezTo>
                  <a:pt x="889" y="219"/>
                  <a:pt x="889" y="219"/>
                  <a:pt x="889" y="219"/>
                </a:cubicBezTo>
                <a:moveTo>
                  <a:pt x="764" y="0"/>
                </a:moveTo>
                <a:cubicBezTo>
                  <a:pt x="342" y="7"/>
                  <a:pt x="0" y="354"/>
                  <a:pt x="0" y="778"/>
                </a:cubicBezTo>
                <a:cubicBezTo>
                  <a:pt x="0" y="778"/>
                  <a:pt x="0" y="778"/>
                  <a:pt x="0" y="778"/>
                </a:cubicBezTo>
                <a:cubicBezTo>
                  <a:pt x="0" y="354"/>
                  <a:pt x="342" y="7"/>
                  <a:pt x="764" y="0"/>
                </a:cubicBezTo>
                <a:cubicBezTo>
                  <a:pt x="764" y="0"/>
                  <a:pt x="764" y="0"/>
                  <a:pt x="764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150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170613"/>
            <a:ext cx="103425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93B7153-DE21-19F4-9364-69EA35171394}"/>
              </a:ext>
            </a:extLst>
          </p:cNvPr>
          <p:cNvGrpSpPr/>
          <p:nvPr/>
        </p:nvGrpSpPr>
        <p:grpSpPr>
          <a:xfrm>
            <a:off x="3008186" y="620872"/>
            <a:ext cx="6486525" cy="5057775"/>
            <a:chOff x="2852738" y="900113"/>
            <a:chExt cx="6486525" cy="5057775"/>
          </a:xfrm>
        </p:grpSpPr>
        <p:pic>
          <p:nvPicPr>
            <p:cNvPr id="21508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738" y="900113"/>
              <a:ext cx="6486525" cy="505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Freeform 10"/>
            <p:cNvSpPr>
              <a:spLocks noEditPoints="1"/>
            </p:cNvSpPr>
            <p:nvPr/>
          </p:nvSpPr>
          <p:spPr bwMode="auto">
            <a:xfrm>
              <a:off x="7832725" y="3771900"/>
              <a:ext cx="1090613" cy="568325"/>
            </a:xfrm>
            <a:custGeom>
              <a:avLst/>
              <a:gdLst>
                <a:gd name="T0" fmla="*/ 2147483646 w 253"/>
                <a:gd name="T1" fmla="*/ 2147483646 h 132"/>
                <a:gd name="T2" fmla="*/ 2147483646 w 253"/>
                <a:gd name="T3" fmla="*/ 2147483646 h 132"/>
                <a:gd name="T4" fmla="*/ 2147483646 w 253"/>
                <a:gd name="T5" fmla="*/ 2147483646 h 132"/>
                <a:gd name="T6" fmla="*/ 2147483646 w 253"/>
                <a:gd name="T7" fmla="*/ 2147483646 h 132"/>
                <a:gd name="T8" fmla="*/ 2147483646 w 253"/>
                <a:gd name="T9" fmla="*/ 2147483646 h 132"/>
                <a:gd name="T10" fmla="*/ 2147483646 w 253"/>
                <a:gd name="T11" fmla="*/ 2147483646 h 132"/>
                <a:gd name="T12" fmla="*/ 2147483646 w 253"/>
                <a:gd name="T13" fmla="*/ 2147483646 h 132"/>
                <a:gd name="T14" fmla="*/ 2147483646 w 253"/>
                <a:gd name="T15" fmla="*/ 2147483646 h 132"/>
                <a:gd name="T16" fmla="*/ 2147483646 w 253"/>
                <a:gd name="T17" fmla="*/ 2147483646 h 132"/>
                <a:gd name="T18" fmla="*/ 2147483646 w 253"/>
                <a:gd name="T19" fmla="*/ 2147483646 h 132"/>
                <a:gd name="T20" fmla="*/ 2147483646 w 253"/>
                <a:gd name="T21" fmla="*/ 2147483646 h 132"/>
                <a:gd name="T22" fmla="*/ 2147483646 w 253"/>
                <a:gd name="T23" fmla="*/ 2147483646 h 132"/>
                <a:gd name="T24" fmla="*/ 2147483646 w 253"/>
                <a:gd name="T25" fmla="*/ 2147483646 h 132"/>
                <a:gd name="T26" fmla="*/ 2147483646 w 253"/>
                <a:gd name="T27" fmla="*/ 2147483646 h 132"/>
                <a:gd name="T28" fmla="*/ 2147483646 w 253"/>
                <a:gd name="T29" fmla="*/ 2147483646 h 132"/>
                <a:gd name="T30" fmla="*/ 2147483646 w 253"/>
                <a:gd name="T31" fmla="*/ 2147483646 h 132"/>
                <a:gd name="T32" fmla="*/ 2147483646 w 253"/>
                <a:gd name="T33" fmla="*/ 2147483646 h 132"/>
                <a:gd name="T34" fmla="*/ 2147483646 w 253"/>
                <a:gd name="T35" fmla="*/ 2147483646 h 132"/>
                <a:gd name="T36" fmla="*/ 2147483646 w 253"/>
                <a:gd name="T37" fmla="*/ 2147483646 h 132"/>
                <a:gd name="T38" fmla="*/ 2147483646 w 253"/>
                <a:gd name="T39" fmla="*/ 2147483646 h 132"/>
                <a:gd name="T40" fmla="*/ 2147483646 w 253"/>
                <a:gd name="T41" fmla="*/ 2147483646 h 132"/>
                <a:gd name="T42" fmla="*/ 2147483646 w 253"/>
                <a:gd name="T43" fmla="*/ 2147483646 h 132"/>
                <a:gd name="T44" fmla="*/ 2147483646 w 253"/>
                <a:gd name="T45" fmla="*/ 2147483646 h 132"/>
                <a:gd name="T46" fmla="*/ 2147483646 w 253"/>
                <a:gd name="T47" fmla="*/ 2147483646 h 132"/>
                <a:gd name="T48" fmla="*/ 2147483646 w 253"/>
                <a:gd name="T49" fmla="*/ 2147483646 h 132"/>
                <a:gd name="T50" fmla="*/ 2147483646 w 253"/>
                <a:gd name="T51" fmla="*/ 2147483646 h 132"/>
                <a:gd name="T52" fmla="*/ 2147483646 w 253"/>
                <a:gd name="T53" fmla="*/ 2147483646 h 132"/>
                <a:gd name="T54" fmla="*/ 2147483646 w 253"/>
                <a:gd name="T55" fmla="*/ 2147483646 h 132"/>
                <a:gd name="T56" fmla="*/ 2147483646 w 253"/>
                <a:gd name="T57" fmla="*/ 2147483646 h 132"/>
                <a:gd name="T58" fmla="*/ 2147483646 w 253"/>
                <a:gd name="T59" fmla="*/ 2147483646 h 132"/>
                <a:gd name="T60" fmla="*/ 2147483646 w 253"/>
                <a:gd name="T61" fmla="*/ 2147483646 h 132"/>
                <a:gd name="T62" fmla="*/ 2147483646 w 253"/>
                <a:gd name="T63" fmla="*/ 2147483646 h 132"/>
                <a:gd name="T64" fmla="*/ 2147483646 w 253"/>
                <a:gd name="T65" fmla="*/ 2147483646 h 132"/>
                <a:gd name="T66" fmla="*/ 2147483646 w 253"/>
                <a:gd name="T67" fmla="*/ 2147483646 h 132"/>
                <a:gd name="T68" fmla="*/ 2147483646 w 253"/>
                <a:gd name="T69" fmla="*/ 2147483646 h 132"/>
                <a:gd name="T70" fmla="*/ 2147483646 w 253"/>
                <a:gd name="T71" fmla="*/ 2147483646 h 132"/>
                <a:gd name="T72" fmla="*/ 2147483646 w 253"/>
                <a:gd name="T73" fmla="*/ 2147483646 h 132"/>
                <a:gd name="T74" fmla="*/ 2147483646 w 253"/>
                <a:gd name="T75" fmla="*/ 2147483646 h 132"/>
                <a:gd name="T76" fmla="*/ 2147483646 w 253"/>
                <a:gd name="T77" fmla="*/ 2147483646 h 132"/>
                <a:gd name="T78" fmla="*/ 2147483646 w 253"/>
                <a:gd name="T79" fmla="*/ 2147483646 h 132"/>
                <a:gd name="T80" fmla="*/ 2147483646 w 253"/>
                <a:gd name="T81" fmla="*/ 0 h 132"/>
                <a:gd name="T82" fmla="*/ 2147483646 w 253"/>
                <a:gd name="T83" fmla="*/ 2147483646 h 132"/>
                <a:gd name="T84" fmla="*/ 2147483646 w 253"/>
                <a:gd name="T85" fmla="*/ 2147483646 h 132"/>
                <a:gd name="T86" fmla="*/ 2147483646 w 253"/>
                <a:gd name="T87" fmla="*/ 2147483646 h 132"/>
                <a:gd name="T88" fmla="*/ 2147483646 w 253"/>
                <a:gd name="T89" fmla="*/ 2147483646 h 132"/>
                <a:gd name="T90" fmla="*/ 2147483646 w 253"/>
                <a:gd name="T91" fmla="*/ 2147483646 h 132"/>
                <a:gd name="T92" fmla="*/ 2147483646 w 253"/>
                <a:gd name="T93" fmla="*/ 2147483646 h 132"/>
                <a:gd name="T94" fmla="*/ 2147483646 w 253"/>
                <a:gd name="T95" fmla="*/ 2147483646 h 132"/>
                <a:gd name="T96" fmla="*/ 2147483646 w 253"/>
                <a:gd name="T97" fmla="*/ 2147483646 h 132"/>
                <a:gd name="T98" fmla="*/ 2147483646 w 253"/>
                <a:gd name="T99" fmla="*/ 2147483646 h 132"/>
                <a:gd name="T100" fmla="*/ 2147483646 w 253"/>
                <a:gd name="T101" fmla="*/ 2147483646 h 132"/>
                <a:gd name="T102" fmla="*/ 2147483646 w 253"/>
                <a:gd name="T103" fmla="*/ 2147483646 h 132"/>
                <a:gd name="T104" fmla="*/ 2147483646 w 253"/>
                <a:gd name="T105" fmla="*/ 2147483646 h 132"/>
                <a:gd name="T106" fmla="*/ 2147483646 w 253"/>
                <a:gd name="T107" fmla="*/ 2147483646 h 132"/>
                <a:gd name="T108" fmla="*/ 2147483646 w 253"/>
                <a:gd name="T109" fmla="*/ 2147483646 h 132"/>
                <a:gd name="T110" fmla="*/ 2147483646 w 253"/>
                <a:gd name="T111" fmla="*/ 2147483646 h 132"/>
                <a:gd name="T112" fmla="*/ 2147483646 w 253"/>
                <a:gd name="T113" fmla="*/ 2147483646 h 132"/>
                <a:gd name="T114" fmla="*/ 2147483646 w 253"/>
                <a:gd name="T115" fmla="*/ 2147483646 h 132"/>
                <a:gd name="T116" fmla="*/ 2147483646 w 253"/>
                <a:gd name="T117" fmla="*/ 0 h 1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3" h="132">
                  <a:moveTo>
                    <a:pt x="209" y="40"/>
                  </a:moveTo>
                  <a:cubicBezTo>
                    <a:pt x="207" y="40"/>
                    <a:pt x="204" y="40"/>
                    <a:pt x="202" y="41"/>
                  </a:cubicBezTo>
                  <a:cubicBezTo>
                    <a:pt x="192" y="43"/>
                    <a:pt x="186" y="49"/>
                    <a:pt x="185" y="60"/>
                  </a:cubicBezTo>
                  <a:cubicBezTo>
                    <a:pt x="185" y="70"/>
                    <a:pt x="188" y="80"/>
                    <a:pt x="196" y="87"/>
                  </a:cubicBezTo>
                  <a:cubicBezTo>
                    <a:pt x="199" y="91"/>
                    <a:pt x="198" y="96"/>
                    <a:pt x="193" y="98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3" y="99"/>
                    <a:pt x="194" y="100"/>
                    <a:pt x="195" y="101"/>
                  </a:cubicBezTo>
                  <a:cubicBezTo>
                    <a:pt x="198" y="104"/>
                    <a:pt x="200" y="110"/>
                    <a:pt x="199" y="115"/>
                  </a:cubicBezTo>
                  <a:cubicBezTo>
                    <a:pt x="198" y="121"/>
                    <a:pt x="194" y="125"/>
                    <a:pt x="188" y="128"/>
                  </a:cubicBezTo>
                  <a:cubicBezTo>
                    <a:pt x="187" y="129"/>
                    <a:pt x="185" y="129"/>
                    <a:pt x="184" y="130"/>
                  </a:cubicBezTo>
                  <a:cubicBezTo>
                    <a:pt x="191" y="131"/>
                    <a:pt x="199" y="132"/>
                    <a:pt x="209" y="132"/>
                  </a:cubicBezTo>
                  <a:cubicBezTo>
                    <a:pt x="220" y="132"/>
                    <a:pt x="229" y="131"/>
                    <a:pt x="238" y="129"/>
                  </a:cubicBezTo>
                  <a:cubicBezTo>
                    <a:pt x="240" y="128"/>
                    <a:pt x="243" y="128"/>
                    <a:pt x="246" y="126"/>
                  </a:cubicBezTo>
                  <a:cubicBezTo>
                    <a:pt x="253" y="123"/>
                    <a:pt x="252" y="115"/>
                    <a:pt x="249" y="112"/>
                  </a:cubicBezTo>
                  <a:cubicBezTo>
                    <a:pt x="244" y="108"/>
                    <a:pt x="239" y="104"/>
                    <a:pt x="233" y="102"/>
                  </a:cubicBezTo>
                  <a:cubicBezTo>
                    <a:pt x="230" y="100"/>
                    <a:pt x="227" y="99"/>
                    <a:pt x="224" y="98"/>
                  </a:cubicBezTo>
                  <a:cubicBezTo>
                    <a:pt x="219" y="96"/>
                    <a:pt x="218" y="91"/>
                    <a:pt x="222" y="87"/>
                  </a:cubicBezTo>
                  <a:cubicBezTo>
                    <a:pt x="229" y="80"/>
                    <a:pt x="232" y="70"/>
                    <a:pt x="232" y="60"/>
                  </a:cubicBezTo>
                  <a:cubicBezTo>
                    <a:pt x="231" y="49"/>
                    <a:pt x="225" y="43"/>
                    <a:pt x="215" y="41"/>
                  </a:cubicBezTo>
                  <a:cubicBezTo>
                    <a:pt x="213" y="40"/>
                    <a:pt x="211" y="40"/>
                    <a:pt x="209" y="40"/>
                  </a:cubicBezTo>
                  <a:moveTo>
                    <a:pt x="49" y="30"/>
                  </a:moveTo>
                  <a:cubicBezTo>
                    <a:pt x="47" y="30"/>
                    <a:pt x="44" y="30"/>
                    <a:pt x="42" y="31"/>
                  </a:cubicBezTo>
                  <a:cubicBezTo>
                    <a:pt x="31" y="34"/>
                    <a:pt x="24" y="40"/>
                    <a:pt x="23" y="52"/>
                  </a:cubicBezTo>
                  <a:cubicBezTo>
                    <a:pt x="23" y="64"/>
                    <a:pt x="26" y="74"/>
                    <a:pt x="34" y="83"/>
                  </a:cubicBezTo>
                  <a:cubicBezTo>
                    <a:pt x="39" y="87"/>
                    <a:pt x="37" y="93"/>
                    <a:pt x="31" y="95"/>
                  </a:cubicBezTo>
                  <a:cubicBezTo>
                    <a:pt x="28" y="96"/>
                    <a:pt x="25" y="97"/>
                    <a:pt x="22" y="98"/>
                  </a:cubicBezTo>
                  <a:cubicBezTo>
                    <a:pt x="16" y="101"/>
                    <a:pt x="9" y="105"/>
                    <a:pt x="4" y="110"/>
                  </a:cubicBezTo>
                  <a:cubicBezTo>
                    <a:pt x="0" y="115"/>
                    <a:pt x="0" y="122"/>
                    <a:pt x="8" y="126"/>
                  </a:cubicBezTo>
                  <a:cubicBezTo>
                    <a:pt x="11" y="127"/>
                    <a:pt x="14" y="128"/>
                    <a:pt x="17" y="129"/>
                  </a:cubicBezTo>
                  <a:cubicBezTo>
                    <a:pt x="27" y="131"/>
                    <a:pt x="36" y="131"/>
                    <a:pt x="49" y="132"/>
                  </a:cubicBezTo>
                  <a:cubicBezTo>
                    <a:pt x="59" y="132"/>
                    <a:pt x="67" y="131"/>
                    <a:pt x="75" y="130"/>
                  </a:cubicBezTo>
                  <a:cubicBezTo>
                    <a:pt x="73" y="129"/>
                    <a:pt x="72" y="129"/>
                    <a:pt x="70" y="128"/>
                  </a:cubicBezTo>
                  <a:cubicBezTo>
                    <a:pt x="64" y="125"/>
                    <a:pt x="60" y="120"/>
                    <a:pt x="59" y="115"/>
                  </a:cubicBezTo>
                  <a:cubicBezTo>
                    <a:pt x="58" y="110"/>
                    <a:pt x="60" y="105"/>
                    <a:pt x="64" y="101"/>
                  </a:cubicBezTo>
                  <a:cubicBezTo>
                    <a:pt x="66" y="99"/>
                    <a:pt x="68" y="97"/>
                    <a:pt x="70" y="96"/>
                  </a:cubicBezTo>
                  <a:cubicBezTo>
                    <a:pt x="69" y="96"/>
                    <a:pt x="67" y="95"/>
                    <a:pt x="66" y="95"/>
                  </a:cubicBezTo>
                  <a:cubicBezTo>
                    <a:pt x="61" y="93"/>
                    <a:pt x="59" y="87"/>
                    <a:pt x="63" y="83"/>
                  </a:cubicBezTo>
                  <a:cubicBezTo>
                    <a:pt x="72" y="74"/>
                    <a:pt x="75" y="64"/>
                    <a:pt x="75" y="52"/>
                  </a:cubicBezTo>
                  <a:cubicBezTo>
                    <a:pt x="74" y="40"/>
                    <a:pt x="67" y="34"/>
                    <a:pt x="56" y="31"/>
                  </a:cubicBezTo>
                  <a:cubicBezTo>
                    <a:pt x="54" y="30"/>
                    <a:pt x="51" y="30"/>
                    <a:pt x="49" y="30"/>
                  </a:cubicBezTo>
                  <a:moveTo>
                    <a:pt x="129" y="0"/>
                  </a:moveTo>
                  <a:cubicBezTo>
                    <a:pt x="127" y="0"/>
                    <a:pt x="123" y="0"/>
                    <a:pt x="120" y="1"/>
                  </a:cubicBezTo>
                  <a:cubicBezTo>
                    <a:pt x="106" y="4"/>
                    <a:pt x="97" y="13"/>
                    <a:pt x="96" y="29"/>
                  </a:cubicBezTo>
                  <a:cubicBezTo>
                    <a:pt x="96" y="43"/>
                    <a:pt x="100" y="57"/>
                    <a:pt x="111" y="68"/>
                  </a:cubicBezTo>
                  <a:cubicBezTo>
                    <a:pt x="116" y="73"/>
                    <a:pt x="114" y="81"/>
                    <a:pt x="107" y="84"/>
                  </a:cubicBezTo>
                  <a:cubicBezTo>
                    <a:pt x="103" y="85"/>
                    <a:pt x="99" y="87"/>
                    <a:pt x="95" y="88"/>
                  </a:cubicBezTo>
                  <a:cubicBezTo>
                    <a:pt x="86" y="92"/>
                    <a:pt x="78" y="97"/>
                    <a:pt x="72" y="104"/>
                  </a:cubicBezTo>
                  <a:cubicBezTo>
                    <a:pt x="65" y="110"/>
                    <a:pt x="66" y="119"/>
                    <a:pt x="76" y="124"/>
                  </a:cubicBezTo>
                  <a:cubicBezTo>
                    <a:pt x="80" y="126"/>
                    <a:pt x="84" y="127"/>
                    <a:pt x="88" y="128"/>
                  </a:cubicBezTo>
                  <a:cubicBezTo>
                    <a:pt x="100" y="131"/>
                    <a:pt x="113" y="131"/>
                    <a:pt x="129" y="132"/>
                  </a:cubicBezTo>
                  <a:cubicBezTo>
                    <a:pt x="146" y="131"/>
                    <a:pt x="159" y="131"/>
                    <a:pt x="171" y="128"/>
                  </a:cubicBezTo>
                  <a:cubicBezTo>
                    <a:pt x="175" y="127"/>
                    <a:pt x="179" y="126"/>
                    <a:pt x="183" y="124"/>
                  </a:cubicBezTo>
                  <a:cubicBezTo>
                    <a:pt x="193" y="119"/>
                    <a:pt x="192" y="108"/>
                    <a:pt x="187" y="104"/>
                  </a:cubicBezTo>
                  <a:cubicBezTo>
                    <a:pt x="181" y="97"/>
                    <a:pt x="173" y="92"/>
                    <a:pt x="164" y="88"/>
                  </a:cubicBezTo>
                  <a:cubicBezTo>
                    <a:pt x="160" y="87"/>
                    <a:pt x="156" y="85"/>
                    <a:pt x="152" y="84"/>
                  </a:cubicBezTo>
                  <a:cubicBezTo>
                    <a:pt x="145" y="81"/>
                    <a:pt x="143" y="73"/>
                    <a:pt x="148" y="68"/>
                  </a:cubicBezTo>
                  <a:cubicBezTo>
                    <a:pt x="159" y="57"/>
                    <a:pt x="163" y="43"/>
                    <a:pt x="163" y="29"/>
                  </a:cubicBezTo>
                  <a:cubicBezTo>
                    <a:pt x="162" y="13"/>
                    <a:pt x="153" y="4"/>
                    <a:pt x="139" y="1"/>
                  </a:cubicBezTo>
                  <a:cubicBezTo>
                    <a:pt x="135" y="0"/>
                    <a:pt x="132" y="0"/>
                    <a:pt x="12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522" name="Rectangle 20"/>
            <p:cNvSpPr>
              <a:spLocks noChangeArrowheads="1"/>
            </p:cNvSpPr>
            <p:nvPr/>
          </p:nvSpPr>
          <p:spPr bwMode="auto">
            <a:xfrm>
              <a:off x="5432430" y="5073020"/>
              <a:ext cx="182659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Processos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523" name="Rectangle 21"/>
            <p:cNvSpPr>
              <a:spLocks noChangeArrowheads="1"/>
            </p:cNvSpPr>
            <p:nvPr/>
          </p:nvSpPr>
          <p:spPr bwMode="auto">
            <a:xfrm>
              <a:off x="5428380" y="3806190"/>
              <a:ext cx="146136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Pessoas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21524" name="Rectangle 22"/>
            <p:cNvSpPr>
              <a:spLocks noChangeArrowheads="1"/>
            </p:cNvSpPr>
            <p:nvPr/>
          </p:nvSpPr>
          <p:spPr bwMode="auto">
            <a:xfrm>
              <a:off x="4484688" y="1001226"/>
              <a:ext cx="2955925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Parque de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máquinas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525" name="Rectangle 23"/>
            <p:cNvSpPr>
              <a:spLocks noChangeArrowheads="1"/>
            </p:cNvSpPr>
            <p:nvPr/>
          </p:nvSpPr>
          <p:spPr bwMode="auto">
            <a:xfrm>
              <a:off x="5767388" y="2592638"/>
              <a:ext cx="126365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LIS/TI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026" name="Picture 2" descr="Processo - ícones de o negócio grátis">
              <a:extLst>
                <a:ext uri="{FF2B5EF4-FFF2-40B4-BE49-F238E27FC236}">
                  <a16:creationId xmlns:a16="http://schemas.microsoft.com/office/drawing/2014/main" id="{9E2395AB-7E36-6034-CBE5-6F751A422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783" y="4853631"/>
              <a:ext cx="930905" cy="930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esign PNG E SVG De Máquinas De Trabalho Com Máquina De ícone De Engrenagem  Para Camisetas">
              <a:extLst>
                <a:ext uri="{FF2B5EF4-FFF2-40B4-BE49-F238E27FC236}">
                  <a16:creationId xmlns:a16="http://schemas.microsoft.com/office/drawing/2014/main" id="{F6529B83-E8B1-559B-4CA3-9A2020511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8699" y="998536"/>
              <a:ext cx="1155701" cy="115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stema - ícones de negócios e finanças grátis">
              <a:extLst>
                <a:ext uri="{FF2B5EF4-FFF2-40B4-BE49-F238E27FC236}">
                  <a16:creationId xmlns:a16="http://schemas.microsoft.com/office/drawing/2014/main" id="{E7E8536D-BD60-8509-BCBA-78419B10BA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71" y="2213620"/>
              <a:ext cx="1106785" cy="1106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95E2417A-E0DF-D5A1-B68F-F0F32E23A4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l="16482" r="3919"/>
          <a:stretch/>
        </p:blipFill>
        <p:spPr>
          <a:xfrm>
            <a:off x="64253" y="-2"/>
            <a:ext cx="12127747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7">
            <a:extLst>
              <a:ext uri="{FF2B5EF4-FFF2-40B4-BE49-F238E27FC236}">
                <a16:creationId xmlns:a16="http://schemas.microsoft.com/office/drawing/2014/main" id="{952B4610-38D5-4CB6-81BF-0A650217F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36FADFC-F9F2-5B0B-0681-ABF2DB1EE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" r="4497" b="5"/>
          <a:stretch/>
        </p:blipFill>
        <p:spPr>
          <a:xfrm>
            <a:off x="831987" y="1843286"/>
            <a:ext cx="3352078" cy="3728610"/>
          </a:xfrm>
          <a:prstGeom prst="rect">
            <a:avLst/>
          </a:prstGeom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55CD226-3977-D477-8F45-5829CDA8AB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455205"/>
              </p:ext>
            </p:extLst>
          </p:nvPr>
        </p:nvGraphicFramePr>
        <p:xfrm>
          <a:off x="4650658" y="1843280"/>
          <a:ext cx="6703139" cy="428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B21D01E6-284B-5323-C0D7-A8CE02146A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041" r="3919" b="-4426"/>
          <a:stretch/>
        </p:blipFill>
        <p:spPr>
          <a:xfrm>
            <a:off x="1938735" y="3338836"/>
            <a:ext cx="1138582" cy="64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D295655-2A58-3D77-9EE0-47921A716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1" name="Rectangle 3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E2452B-F8BB-534A-6C6A-A4677893F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Um processo de produção é definido como um conjunto de operações que uma empresa deve realizar para oferecer um produto ou serviço.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F948D2-1003-BC12-FD66-E9F6699DF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16482" r="3919"/>
          <a:stretch/>
        </p:blipFill>
        <p:spPr>
          <a:xfrm>
            <a:off x="2709911" y="3584448"/>
            <a:ext cx="1272367" cy="54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28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ruzza Tech - O que é e qual a Importância do Gerenciamento 24/7 para a sua  empresa?">
            <a:extLst>
              <a:ext uri="{FF2B5EF4-FFF2-40B4-BE49-F238E27FC236}">
                <a16:creationId xmlns:a16="http://schemas.microsoft.com/office/drawing/2014/main" id="{CAF27F5F-1177-664C-B5D7-C04695164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r="8264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Rectangle 105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1891AE-623E-C503-F425-8AB534702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O monitoramento de processos é uma prática essencial para as empresas que desejam otimizar suas operações e garantir a eficiência dos seus processos internos.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59F2066-C48C-5F04-AE32-5F46F2C5F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6482" r="3919"/>
          <a:stretch/>
        </p:blipFill>
        <p:spPr>
          <a:xfrm>
            <a:off x="445139" y="4810802"/>
            <a:ext cx="2160572" cy="9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BE8FD0-3B72-7E94-2BFE-F728D05C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6" y="706291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3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F0502020204030204" pitchFamily="34" charset="0"/>
              </a:rPr>
              <a:t>Mapeamento de processo</a:t>
            </a:r>
            <a:endParaRPr lang="en-US" sz="3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F0502020204030204" pitchFamily="34" charset="0"/>
            </a:endParaRP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283EF0C5-BE91-9716-5DCB-42E3F800C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018" y="1388303"/>
            <a:ext cx="9398359" cy="52395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C659298-27CE-6F5C-F7D6-B080B65C8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16482" r="3919"/>
          <a:stretch/>
        </p:blipFill>
        <p:spPr>
          <a:xfrm>
            <a:off x="896934" y="2380400"/>
            <a:ext cx="5751577" cy="331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7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53A7123-E960-70D6-559B-39A3D4DE83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8389770"/>
              </p:ext>
            </p:extLst>
          </p:nvPr>
        </p:nvGraphicFramePr>
        <p:xfrm>
          <a:off x="-1683993" y="147180"/>
          <a:ext cx="10878097" cy="656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FBE5F39-C9FF-5FD0-FA6D-4068E08FD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2016" y="1037529"/>
            <a:ext cx="6172200" cy="96663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“Nossa prioridade é sempre o paciente”</a:t>
            </a:r>
          </a:p>
        </p:txBody>
      </p:sp>
    </p:spTree>
    <p:extLst>
      <p:ext uri="{BB962C8B-B14F-4D97-AF65-F5344CB8AC3E}">
        <p14:creationId xmlns:p14="http://schemas.microsoft.com/office/powerpoint/2010/main" val="14744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5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7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m 12" descr="Interface gráfica do usuário, Aplicativo, Tabela, Word&#10;&#10;Descrição gerada automaticamente">
            <a:extLst>
              <a:ext uri="{FF2B5EF4-FFF2-40B4-BE49-F238E27FC236}">
                <a16:creationId xmlns:a16="http://schemas.microsoft.com/office/drawing/2014/main" id="{F619BD3A-192B-E3E6-8A88-0FBF2C620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</a:blip>
          <a:srcRect l="17397" t="29074" r="18021" b="11852"/>
          <a:stretch/>
        </p:blipFill>
        <p:spPr>
          <a:xfrm>
            <a:off x="914401" y="979872"/>
            <a:ext cx="10306326" cy="530287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FA4192B-1FB6-F629-E5C6-5FA437AB6D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6482" r="3919"/>
          <a:stretch/>
        </p:blipFill>
        <p:spPr>
          <a:xfrm>
            <a:off x="7929891" y="367975"/>
            <a:ext cx="2838139" cy="122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A9F3EE12-C81F-A2A4-74F2-87FC12354266}"/>
              </a:ext>
            </a:extLst>
          </p:cNvPr>
          <p:cNvCxnSpPr>
            <a:cxnSpLocks/>
          </p:cNvCxnSpPr>
          <p:nvPr/>
        </p:nvCxnSpPr>
        <p:spPr>
          <a:xfrm>
            <a:off x="5950836" y="6162530"/>
            <a:ext cx="668989" cy="0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Conector de Seta Reta 63">
            <a:extLst>
              <a:ext uri="{FF2B5EF4-FFF2-40B4-BE49-F238E27FC236}">
                <a16:creationId xmlns:a16="http://schemas.microsoft.com/office/drawing/2014/main" id="{51702FD6-A0FF-F3B8-0055-46EFC9DEFC95}"/>
              </a:ext>
            </a:extLst>
          </p:cNvPr>
          <p:cNvCxnSpPr>
            <a:cxnSpLocks/>
          </p:cNvCxnSpPr>
          <p:nvPr/>
        </p:nvCxnSpPr>
        <p:spPr>
          <a:xfrm flipV="1">
            <a:off x="4835809" y="4001640"/>
            <a:ext cx="0" cy="497293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A4C13C82-CDCD-6A1E-BA78-E9E52303D0EA}"/>
              </a:ext>
            </a:extLst>
          </p:cNvPr>
          <p:cNvCxnSpPr>
            <a:cxnSpLocks/>
          </p:cNvCxnSpPr>
          <p:nvPr/>
        </p:nvCxnSpPr>
        <p:spPr>
          <a:xfrm>
            <a:off x="1770402" y="5257131"/>
            <a:ext cx="0" cy="501289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DB1F8D2D-5860-CDEC-EC15-09DBFFF65ADE}"/>
              </a:ext>
            </a:extLst>
          </p:cNvPr>
          <p:cNvCxnSpPr>
            <a:cxnSpLocks/>
          </p:cNvCxnSpPr>
          <p:nvPr/>
        </p:nvCxnSpPr>
        <p:spPr>
          <a:xfrm>
            <a:off x="1770402" y="3940185"/>
            <a:ext cx="0" cy="501289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0793EDE3-C0CE-08FF-7B5C-FE717A8D8D7D}"/>
              </a:ext>
            </a:extLst>
          </p:cNvPr>
          <p:cNvCxnSpPr>
            <a:cxnSpLocks/>
          </p:cNvCxnSpPr>
          <p:nvPr/>
        </p:nvCxnSpPr>
        <p:spPr>
          <a:xfrm>
            <a:off x="1761478" y="1641436"/>
            <a:ext cx="0" cy="501289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aixaDeTexto 106">
            <a:extLst>
              <a:ext uri="{FF2B5EF4-FFF2-40B4-BE49-F238E27FC236}">
                <a16:creationId xmlns:a16="http://schemas.microsoft.com/office/drawing/2014/main" id="{E929EB40-62BB-782C-A874-32A1842825F8}"/>
              </a:ext>
            </a:extLst>
          </p:cNvPr>
          <p:cNvSpPr txBox="1"/>
          <p:nvPr/>
        </p:nvSpPr>
        <p:spPr>
          <a:xfrm>
            <a:off x="5173943" y="541903"/>
            <a:ext cx="628551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Processo: Recepção de amostras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124BBC7-E4B1-B252-8171-76F21F155789}"/>
              </a:ext>
            </a:extLst>
          </p:cNvPr>
          <p:cNvSpPr/>
          <p:nvPr/>
        </p:nvSpPr>
        <p:spPr>
          <a:xfrm>
            <a:off x="493800" y="803513"/>
            <a:ext cx="2574472" cy="86151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Recebimento de amostra na recepção via paciente ou serviços de coleta próprio ou de terceiro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C5A1D23-026F-B392-F552-AB11EBA9D727}"/>
              </a:ext>
            </a:extLst>
          </p:cNvPr>
          <p:cNvSpPr/>
          <p:nvPr/>
        </p:nvSpPr>
        <p:spPr>
          <a:xfrm>
            <a:off x="500891" y="2142725"/>
            <a:ext cx="2574472" cy="66519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Conferência e triagem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E096EE-2F91-8615-0DF0-FE9A5C25FE46}"/>
              </a:ext>
            </a:extLst>
          </p:cNvPr>
          <p:cNvSpPr/>
          <p:nvPr/>
        </p:nvSpPr>
        <p:spPr>
          <a:xfrm>
            <a:off x="500891" y="3317524"/>
            <a:ext cx="2574472" cy="66519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Registro do caso no sistema (LIS)</a:t>
            </a:r>
          </a:p>
        </p:txBody>
      </p:sp>
      <p:sp>
        <p:nvSpPr>
          <p:cNvPr id="9" name="Fluxograma: Decisão 8">
            <a:extLst>
              <a:ext uri="{FF2B5EF4-FFF2-40B4-BE49-F238E27FC236}">
                <a16:creationId xmlns:a16="http://schemas.microsoft.com/office/drawing/2014/main" id="{FD8639AD-A69C-5D1A-B628-509F5A3254E4}"/>
              </a:ext>
            </a:extLst>
          </p:cNvPr>
          <p:cNvSpPr/>
          <p:nvPr/>
        </p:nvSpPr>
        <p:spPr>
          <a:xfrm>
            <a:off x="3769327" y="5703031"/>
            <a:ext cx="2253353" cy="918999"/>
          </a:xfrm>
          <a:prstGeom prst="flowChartDecision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Ocorrência ?</a:t>
            </a:r>
          </a:p>
        </p:txBody>
      </p:sp>
      <p:sp>
        <p:nvSpPr>
          <p:cNvPr id="10" name="CaixaDeTexto 90">
            <a:extLst>
              <a:ext uri="{FF2B5EF4-FFF2-40B4-BE49-F238E27FC236}">
                <a16:creationId xmlns:a16="http://schemas.microsoft.com/office/drawing/2014/main" id="{541D2E2D-12D8-A150-CA1B-069DEC903EC7}"/>
              </a:ext>
            </a:extLst>
          </p:cNvPr>
          <p:cNvSpPr txBox="1"/>
          <p:nvPr/>
        </p:nvSpPr>
        <p:spPr>
          <a:xfrm>
            <a:off x="5745052" y="5728609"/>
            <a:ext cx="64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Não</a:t>
            </a:r>
          </a:p>
        </p:txBody>
      </p:sp>
      <p:sp>
        <p:nvSpPr>
          <p:cNvPr id="12" name="CaixaDeTexto 93">
            <a:extLst>
              <a:ext uri="{FF2B5EF4-FFF2-40B4-BE49-F238E27FC236}">
                <a16:creationId xmlns:a16="http://schemas.microsoft.com/office/drawing/2014/main" id="{38130FF9-D6B7-7DA5-77EE-BE0C16621AE5}"/>
              </a:ext>
            </a:extLst>
          </p:cNvPr>
          <p:cNvSpPr txBox="1"/>
          <p:nvPr/>
        </p:nvSpPr>
        <p:spPr>
          <a:xfrm>
            <a:off x="4832868" y="5427470"/>
            <a:ext cx="646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9CA163A-8DE9-BA26-435B-69D5A6DC19BF}"/>
              </a:ext>
            </a:extLst>
          </p:cNvPr>
          <p:cNvSpPr/>
          <p:nvPr/>
        </p:nvSpPr>
        <p:spPr>
          <a:xfrm>
            <a:off x="3746997" y="4446756"/>
            <a:ext cx="2275680" cy="82696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Registrar no sistema e seguir com as tratativas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14A8936E-82FE-E826-6863-7F5CBABDB533}"/>
              </a:ext>
            </a:extLst>
          </p:cNvPr>
          <p:cNvSpPr/>
          <p:nvPr/>
        </p:nvSpPr>
        <p:spPr>
          <a:xfrm>
            <a:off x="500890" y="4458957"/>
            <a:ext cx="2574472" cy="82696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Impressão de etiquetas para identificação de amostras solicitação médica e demais documentos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478281DD-C588-464E-63DA-81CD707B4E5D}"/>
              </a:ext>
            </a:extLst>
          </p:cNvPr>
          <p:cNvSpPr/>
          <p:nvPr/>
        </p:nvSpPr>
        <p:spPr>
          <a:xfrm>
            <a:off x="493800" y="5749048"/>
            <a:ext cx="2574472" cy="82696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Digitalização de documentos que acompanham a </a:t>
            </a:r>
            <a:r>
              <a:rPr lang="pt-BR" sz="1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amotra</a:t>
            </a:r>
            <a:r>
              <a:rPr 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scanner rápido integrado ao LIS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D66BB3E3-A647-EC95-6D8A-A6D63FEC390A}"/>
              </a:ext>
            </a:extLst>
          </p:cNvPr>
          <p:cNvSpPr/>
          <p:nvPr/>
        </p:nvSpPr>
        <p:spPr>
          <a:xfrm>
            <a:off x="3742659" y="3323313"/>
            <a:ext cx="2275680" cy="66519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Aguardar resolução de ocorrência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Conector: Angulado 50">
            <a:extLst>
              <a:ext uri="{FF2B5EF4-FFF2-40B4-BE49-F238E27FC236}">
                <a16:creationId xmlns:a16="http://schemas.microsoft.com/office/drawing/2014/main" id="{18F6E957-DF0A-B876-1F52-564327A5BE25}"/>
              </a:ext>
            </a:extLst>
          </p:cNvPr>
          <p:cNvCxnSpPr>
            <a:cxnSpLocks/>
            <a:stCxn id="34" idx="3"/>
            <a:endCxn id="67" idx="0"/>
          </p:cNvCxnSpPr>
          <p:nvPr/>
        </p:nvCxnSpPr>
        <p:spPr>
          <a:xfrm>
            <a:off x="6018339" y="3655910"/>
            <a:ext cx="1888722" cy="2104606"/>
          </a:xfrm>
          <a:prstGeom prst="bentConnector2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id="{D3E22138-03E4-4EC6-E341-4D7EE36D18B2}"/>
              </a:ext>
            </a:extLst>
          </p:cNvPr>
          <p:cNvCxnSpPr>
            <a:cxnSpLocks/>
          </p:cNvCxnSpPr>
          <p:nvPr/>
        </p:nvCxnSpPr>
        <p:spPr>
          <a:xfrm>
            <a:off x="1770402" y="2808832"/>
            <a:ext cx="0" cy="501289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Conector de Seta Reta 58">
            <a:extLst>
              <a:ext uri="{FF2B5EF4-FFF2-40B4-BE49-F238E27FC236}">
                <a16:creationId xmlns:a16="http://schemas.microsoft.com/office/drawing/2014/main" id="{6CA4EDCD-C59D-1844-C2CA-1075C3CA0D22}"/>
              </a:ext>
            </a:extLst>
          </p:cNvPr>
          <p:cNvCxnSpPr>
            <a:cxnSpLocks/>
          </p:cNvCxnSpPr>
          <p:nvPr/>
        </p:nvCxnSpPr>
        <p:spPr>
          <a:xfrm>
            <a:off x="3073670" y="6162531"/>
            <a:ext cx="668989" cy="0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BF252C4E-EAA1-D94B-E1BB-CF8B7100F3BD}"/>
              </a:ext>
            </a:extLst>
          </p:cNvPr>
          <p:cNvCxnSpPr>
            <a:cxnSpLocks/>
          </p:cNvCxnSpPr>
          <p:nvPr/>
        </p:nvCxnSpPr>
        <p:spPr>
          <a:xfrm flipV="1">
            <a:off x="4885210" y="5301367"/>
            <a:ext cx="0" cy="404851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9C89209B-3918-948B-8941-019B20B6039A}"/>
              </a:ext>
            </a:extLst>
          </p:cNvPr>
          <p:cNvSpPr/>
          <p:nvPr/>
        </p:nvSpPr>
        <p:spPr>
          <a:xfrm>
            <a:off x="6619825" y="5760516"/>
            <a:ext cx="2574472" cy="86151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Amostra encaminhada para procedimento técnico</a:t>
            </a:r>
          </a:p>
        </p:txBody>
      </p:sp>
      <p:sp>
        <p:nvSpPr>
          <p:cNvPr id="70" name="Retângulo: Único Canto Arredondado 69">
            <a:extLst>
              <a:ext uri="{FF2B5EF4-FFF2-40B4-BE49-F238E27FC236}">
                <a16:creationId xmlns:a16="http://schemas.microsoft.com/office/drawing/2014/main" id="{23BBD3FF-6223-F40B-F46A-ACE510682116}"/>
              </a:ext>
            </a:extLst>
          </p:cNvPr>
          <p:cNvSpPr/>
          <p:nvPr/>
        </p:nvSpPr>
        <p:spPr>
          <a:xfrm>
            <a:off x="9116638" y="1836639"/>
            <a:ext cx="2783263" cy="955267"/>
          </a:xfrm>
          <a:prstGeom prst="round1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Input: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Amostra</a:t>
            </a:r>
          </a:p>
          <a:p>
            <a:r>
              <a:rPr lang="pt-BR" sz="1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Output: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Amostra conforme para procedimento técnico</a:t>
            </a:r>
          </a:p>
        </p:txBody>
      </p:sp>
      <p:sp>
        <p:nvSpPr>
          <p:cNvPr id="71" name="Retângulo: Único Canto Arredondado 70">
            <a:extLst>
              <a:ext uri="{FF2B5EF4-FFF2-40B4-BE49-F238E27FC236}">
                <a16:creationId xmlns:a16="http://schemas.microsoft.com/office/drawing/2014/main" id="{56469D8C-DF45-5D31-B23F-23B4B41D1B73}"/>
              </a:ext>
            </a:extLst>
          </p:cNvPr>
          <p:cNvSpPr/>
          <p:nvPr/>
        </p:nvSpPr>
        <p:spPr>
          <a:xfrm>
            <a:off x="9116640" y="2927930"/>
            <a:ext cx="2783261" cy="969779"/>
          </a:xfrm>
          <a:prstGeom prst="round1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Fornecedor: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Cliente externo</a:t>
            </a:r>
          </a:p>
          <a:p>
            <a:r>
              <a:rPr lang="pt-BR" sz="1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Cliente: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Setor técnico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065B1EC-2CC9-CBCF-287F-5D193A117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2" r="3919"/>
          <a:stretch/>
        </p:blipFill>
        <p:spPr>
          <a:xfrm>
            <a:off x="8740873" y="4214029"/>
            <a:ext cx="2875059" cy="12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A35B1013-763E-EA86-50AB-70853AC8C255}"/>
              </a:ext>
            </a:extLst>
          </p:cNvPr>
          <p:cNvCxnSpPr>
            <a:cxnSpLocks/>
            <a:endCxn id="61" idx="1"/>
          </p:cNvCxnSpPr>
          <p:nvPr/>
        </p:nvCxnSpPr>
        <p:spPr>
          <a:xfrm>
            <a:off x="2824197" y="4602981"/>
            <a:ext cx="1442284" cy="27662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28C5525B-E0BF-667B-38F7-9E0D9D9A44E5}"/>
              </a:ext>
            </a:extLst>
          </p:cNvPr>
          <p:cNvCxnSpPr>
            <a:cxnSpLocks/>
            <a:stCxn id="56" idx="2"/>
            <a:endCxn id="41" idx="0"/>
          </p:cNvCxnSpPr>
          <p:nvPr/>
        </p:nvCxnSpPr>
        <p:spPr>
          <a:xfrm>
            <a:off x="1719031" y="3574420"/>
            <a:ext cx="0" cy="618872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aixaDeTexto 106">
            <a:extLst>
              <a:ext uri="{FF2B5EF4-FFF2-40B4-BE49-F238E27FC236}">
                <a16:creationId xmlns:a16="http://schemas.microsoft.com/office/drawing/2014/main" id="{E929EB40-62BB-782C-A874-32A1842825F8}"/>
              </a:ext>
            </a:extLst>
          </p:cNvPr>
          <p:cNvSpPr txBox="1"/>
          <p:nvPr/>
        </p:nvSpPr>
        <p:spPr>
          <a:xfrm>
            <a:off x="3886258" y="237982"/>
            <a:ext cx="731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Processo: Macroscopia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D7B532F-DDBF-8210-B305-E6AB4B7D6264}"/>
              </a:ext>
            </a:extLst>
          </p:cNvPr>
          <p:cNvSpPr/>
          <p:nvPr/>
        </p:nvSpPr>
        <p:spPr>
          <a:xfrm>
            <a:off x="6983245" y="6126287"/>
            <a:ext cx="2167875" cy="43431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Cassetes processados </a:t>
            </a:r>
          </a:p>
        </p:txBody>
      </p:sp>
      <p:sp>
        <p:nvSpPr>
          <p:cNvPr id="10" name="CaixaDeTexto 90">
            <a:extLst>
              <a:ext uri="{FF2B5EF4-FFF2-40B4-BE49-F238E27FC236}">
                <a16:creationId xmlns:a16="http://schemas.microsoft.com/office/drawing/2014/main" id="{541D2E2D-12D8-A150-CA1B-069DEC903EC7}"/>
              </a:ext>
            </a:extLst>
          </p:cNvPr>
          <p:cNvSpPr txBox="1"/>
          <p:nvPr/>
        </p:nvSpPr>
        <p:spPr>
          <a:xfrm>
            <a:off x="2846691" y="2870242"/>
            <a:ext cx="64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Não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93">
            <a:extLst>
              <a:ext uri="{FF2B5EF4-FFF2-40B4-BE49-F238E27FC236}">
                <a16:creationId xmlns:a16="http://schemas.microsoft.com/office/drawing/2014/main" id="{38130FF9-D6B7-7DA5-77EE-BE0C16621AE5}"/>
              </a:ext>
            </a:extLst>
          </p:cNvPr>
          <p:cNvSpPr txBox="1"/>
          <p:nvPr/>
        </p:nvSpPr>
        <p:spPr>
          <a:xfrm>
            <a:off x="1743701" y="3625519"/>
            <a:ext cx="646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9CA163A-8DE9-BA26-435B-69D5A6DC19BF}"/>
              </a:ext>
            </a:extLst>
          </p:cNvPr>
          <p:cNvSpPr/>
          <p:nvPr/>
        </p:nvSpPr>
        <p:spPr>
          <a:xfrm>
            <a:off x="3503522" y="2861353"/>
            <a:ext cx="2054657" cy="79651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Seguir com </a:t>
            </a:r>
            <a:r>
              <a:rPr 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tratativas adequadas</a:t>
            </a:r>
          </a:p>
        </p:txBody>
      </p:sp>
      <p:sp>
        <p:nvSpPr>
          <p:cNvPr id="17" name="CaixaDeTexto 37">
            <a:extLst>
              <a:ext uri="{FF2B5EF4-FFF2-40B4-BE49-F238E27FC236}">
                <a16:creationId xmlns:a16="http://schemas.microsoft.com/office/drawing/2014/main" id="{A53AC0B2-EB04-58D4-3024-1B4E6F2CFC62}"/>
              </a:ext>
            </a:extLst>
          </p:cNvPr>
          <p:cNvSpPr txBox="1"/>
          <p:nvPr/>
        </p:nvSpPr>
        <p:spPr>
          <a:xfrm>
            <a:off x="1764077" y="5032601"/>
            <a:ext cx="64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Não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7391215-F0E1-8567-1BDB-55186AB842F7}"/>
              </a:ext>
            </a:extLst>
          </p:cNvPr>
          <p:cNvSpPr/>
          <p:nvPr/>
        </p:nvSpPr>
        <p:spPr>
          <a:xfrm>
            <a:off x="4266481" y="3889799"/>
            <a:ext cx="2044303" cy="41082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 em estudo</a:t>
            </a:r>
          </a:p>
        </p:txBody>
      </p:sp>
      <p:sp>
        <p:nvSpPr>
          <p:cNvPr id="22" name="CaixaDeTexto 68">
            <a:extLst>
              <a:ext uri="{FF2B5EF4-FFF2-40B4-BE49-F238E27FC236}">
                <a16:creationId xmlns:a16="http://schemas.microsoft.com/office/drawing/2014/main" id="{A1756D6B-35D6-8ED7-860E-E6DE65D84EF3}"/>
              </a:ext>
            </a:extLst>
          </p:cNvPr>
          <p:cNvSpPr txBox="1"/>
          <p:nvPr/>
        </p:nvSpPr>
        <p:spPr>
          <a:xfrm>
            <a:off x="2896704" y="4276740"/>
            <a:ext cx="646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1048DD17-6715-E9C1-ADAD-F02A7B3FD1E4}"/>
              </a:ext>
            </a:extLst>
          </p:cNvPr>
          <p:cNvSpPr/>
          <p:nvPr/>
        </p:nvSpPr>
        <p:spPr>
          <a:xfrm>
            <a:off x="606559" y="207070"/>
            <a:ext cx="2187241" cy="75543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Amostra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B24ECC0D-A147-5C67-0DBF-BC408763F3F1}"/>
              </a:ext>
            </a:extLst>
          </p:cNvPr>
          <p:cNvSpPr/>
          <p:nvPr/>
        </p:nvSpPr>
        <p:spPr>
          <a:xfrm>
            <a:off x="676283" y="5523701"/>
            <a:ext cx="2076168" cy="93259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escrição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/clivagem macroscópica, geração de cassetes no LIS e impressão de etiquetas</a:t>
            </a:r>
          </a:p>
        </p:txBody>
      </p:sp>
      <p:sp>
        <p:nvSpPr>
          <p:cNvPr id="41" name="Fluxograma: Decisão 40">
            <a:extLst>
              <a:ext uri="{FF2B5EF4-FFF2-40B4-BE49-F238E27FC236}">
                <a16:creationId xmlns:a16="http://schemas.microsoft.com/office/drawing/2014/main" id="{51B18CEE-C244-15DC-DEDF-58EB94011B0F}"/>
              </a:ext>
            </a:extLst>
          </p:cNvPr>
          <p:cNvSpPr/>
          <p:nvPr/>
        </p:nvSpPr>
        <p:spPr>
          <a:xfrm>
            <a:off x="491060" y="4193292"/>
            <a:ext cx="2455942" cy="819378"/>
          </a:xfrm>
          <a:prstGeom prst="flowChartDecision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Procedimento adicional ?</a:t>
            </a:r>
          </a:p>
        </p:txBody>
      </p: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EA01F47F-AFF3-36F1-59F8-6F4BFA1F6EF3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1700180" y="962503"/>
            <a:ext cx="0" cy="544398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19F8401D-28B5-9B59-D7DF-6AE2D211BF57}"/>
              </a:ext>
            </a:extLst>
          </p:cNvPr>
          <p:cNvCxnSpPr>
            <a:cxnSpLocks/>
          </p:cNvCxnSpPr>
          <p:nvPr/>
        </p:nvCxnSpPr>
        <p:spPr>
          <a:xfrm>
            <a:off x="2793800" y="3161060"/>
            <a:ext cx="668989" cy="0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14BC19B2-6E90-56E9-BFA0-004AD9AABBE4}"/>
              </a:ext>
            </a:extLst>
          </p:cNvPr>
          <p:cNvCxnSpPr>
            <a:cxnSpLocks/>
          </p:cNvCxnSpPr>
          <p:nvPr/>
        </p:nvCxnSpPr>
        <p:spPr>
          <a:xfrm>
            <a:off x="1698382" y="2105302"/>
            <a:ext cx="6378" cy="622819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etângulo 51">
            <a:extLst>
              <a:ext uri="{FF2B5EF4-FFF2-40B4-BE49-F238E27FC236}">
                <a16:creationId xmlns:a16="http://schemas.microsoft.com/office/drawing/2014/main" id="{CFBB6387-C4A3-C950-A85E-46A8D87F2C7F}"/>
              </a:ext>
            </a:extLst>
          </p:cNvPr>
          <p:cNvSpPr/>
          <p:nvPr/>
        </p:nvSpPr>
        <p:spPr>
          <a:xfrm>
            <a:off x="668835" y="1539844"/>
            <a:ext cx="2054657" cy="79651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Conferência do material recebido</a:t>
            </a:r>
          </a:p>
        </p:txBody>
      </p:sp>
      <p:sp>
        <p:nvSpPr>
          <p:cNvPr id="56" name="Fluxograma: Decisão 55">
            <a:extLst>
              <a:ext uri="{FF2B5EF4-FFF2-40B4-BE49-F238E27FC236}">
                <a16:creationId xmlns:a16="http://schemas.microsoft.com/office/drawing/2014/main" id="{717D8248-765F-5653-8F4C-B78B2CAE9413}"/>
              </a:ext>
            </a:extLst>
          </p:cNvPr>
          <p:cNvSpPr/>
          <p:nvPr/>
        </p:nvSpPr>
        <p:spPr>
          <a:xfrm>
            <a:off x="491060" y="2755042"/>
            <a:ext cx="2455942" cy="819378"/>
          </a:xfrm>
          <a:prstGeom prst="flowChartDecision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Conforme?</a:t>
            </a:r>
          </a:p>
        </p:txBody>
      </p:sp>
      <p:cxnSp>
        <p:nvCxnSpPr>
          <p:cNvPr id="59" name="Conector de Seta Reta 58">
            <a:extLst>
              <a:ext uri="{FF2B5EF4-FFF2-40B4-BE49-F238E27FC236}">
                <a16:creationId xmlns:a16="http://schemas.microsoft.com/office/drawing/2014/main" id="{36096F68-DA1B-8A9C-EF16-FCDACB2A8150}"/>
              </a:ext>
            </a:extLst>
          </p:cNvPr>
          <p:cNvCxnSpPr>
            <a:cxnSpLocks/>
          </p:cNvCxnSpPr>
          <p:nvPr/>
        </p:nvCxnSpPr>
        <p:spPr>
          <a:xfrm>
            <a:off x="1709704" y="5010905"/>
            <a:ext cx="9327" cy="522425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tângulo 60">
            <a:extLst>
              <a:ext uri="{FF2B5EF4-FFF2-40B4-BE49-F238E27FC236}">
                <a16:creationId xmlns:a16="http://schemas.microsoft.com/office/drawing/2014/main" id="{C0E47CFC-778A-648C-659A-402225FDED6B}"/>
              </a:ext>
            </a:extLst>
          </p:cNvPr>
          <p:cNvSpPr/>
          <p:nvPr/>
        </p:nvSpPr>
        <p:spPr>
          <a:xfrm>
            <a:off x="4266481" y="4425229"/>
            <a:ext cx="2044303" cy="41082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Descalcificação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91FF475B-8945-9D2C-C6C0-35C70F02E457}"/>
              </a:ext>
            </a:extLst>
          </p:cNvPr>
          <p:cNvSpPr/>
          <p:nvPr/>
        </p:nvSpPr>
        <p:spPr>
          <a:xfrm>
            <a:off x="4266480" y="4975098"/>
            <a:ext cx="2044303" cy="41082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Fixação</a:t>
            </a:r>
          </a:p>
        </p:txBody>
      </p: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DDACB1D6-1B2A-F3E4-19B5-821B5B8A382F}"/>
              </a:ext>
            </a:extLst>
          </p:cNvPr>
          <p:cNvCxnSpPr/>
          <p:nvPr/>
        </p:nvCxnSpPr>
        <p:spPr>
          <a:xfrm>
            <a:off x="3543485" y="4095212"/>
            <a:ext cx="0" cy="1085299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F4747090-96F2-2082-BF20-B8BA08EA4FF4}"/>
              </a:ext>
            </a:extLst>
          </p:cNvPr>
          <p:cNvCxnSpPr>
            <a:cxnSpLocks/>
          </p:cNvCxnSpPr>
          <p:nvPr/>
        </p:nvCxnSpPr>
        <p:spPr>
          <a:xfrm>
            <a:off x="3543485" y="4081272"/>
            <a:ext cx="668989" cy="0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onector de Seta Reta 71">
            <a:extLst>
              <a:ext uri="{FF2B5EF4-FFF2-40B4-BE49-F238E27FC236}">
                <a16:creationId xmlns:a16="http://schemas.microsoft.com/office/drawing/2014/main" id="{481D565A-33C9-FA07-6139-0648296764A9}"/>
              </a:ext>
            </a:extLst>
          </p:cNvPr>
          <p:cNvCxnSpPr>
            <a:cxnSpLocks/>
          </p:cNvCxnSpPr>
          <p:nvPr/>
        </p:nvCxnSpPr>
        <p:spPr>
          <a:xfrm>
            <a:off x="3543485" y="5167811"/>
            <a:ext cx="668989" cy="0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tângulo 72">
            <a:extLst>
              <a:ext uri="{FF2B5EF4-FFF2-40B4-BE49-F238E27FC236}">
                <a16:creationId xmlns:a16="http://schemas.microsoft.com/office/drawing/2014/main" id="{B6145001-5DF9-6F53-0D9D-FC8BCC324E9A}"/>
              </a:ext>
            </a:extLst>
          </p:cNvPr>
          <p:cNvSpPr/>
          <p:nvPr/>
        </p:nvSpPr>
        <p:spPr>
          <a:xfrm>
            <a:off x="3462789" y="5523701"/>
            <a:ext cx="2076168" cy="79651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Lançamento de lotes de processamento de cassetes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4" name="Conector de Seta Reta 73">
            <a:extLst>
              <a:ext uri="{FF2B5EF4-FFF2-40B4-BE49-F238E27FC236}">
                <a16:creationId xmlns:a16="http://schemas.microsoft.com/office/drawing/2014/main" id="{245D3E35-6722-DBB9-95BE-88271C25930C}"/>
              </a:ext>
            </a:extLst>
          </p:cNvPr>
          <p:cNvCxnSpPr>
            <a:cxnSpLocks/>
          </p:cNvCxnSpPr>
          <p:nvPr/>
        </p:nvCxnSpPr>
        <p:spPr>
          <a:xfrm>
            <a:off x="2793799" y="5946118"/>
            <a:ext cx="668989" cy="0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Conector de Seta Reta 74">
            <a:extLst>
              <a:ext uri="{FF2B5EF4-FFF2-40B4-BE49-F238E27FC236}">
                <a16:creationId xmlns:a16="http://schemas.microsoft.com/office/drawing/2014/main" id="{83D01DBA-8246-4E9D-5554-474C703207AE}"/>
              </a:ext>
            </a:extLst>
          </p:cNvPr>
          <p:cNvCxnSpPr>
            <a:cxnSpLocks/>
          </p:cNvCxnSpPr>
          <p:nvPr/>
        </p:nvCxnSpPr>
        <p:spPr>
          <a:xfrm>
            <a:off x="6591485" y="5645214"/>
            <a:ext cx="391760" cy="0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BEACF701-B3AA-B978-09DA-953AEC9825D7}"/>
              </a:ext>
            </a:extLst>
          </p:cNvPr>
          <p:cNvCxnSpPr>
            <a:stCxn id="14" idx="0"/>
            <a:endCxn id="52" idx="3"/>
          </p:cNvCxnSpPr>
          <p:nvPr/>
        </p:nvCxnSpPr>
        <p:spPr>
          <a:xfrm rot="16200000" flipV="1">
            <a:off x="3165547" y="1496048"/>
            <a:ext cx="923251" cy="1807359"/>
          </a:xfrm>
          <a:prstGeom prst="bentConnector2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Retângulo 77">
            <a:extLst>
              <a:ext uri="{FF2B5EF4-FFF2-40B4-BE49-F238E27FC236}">
                <a16:creationId xmlns:a16="http://schemas.microsoft.com/office/drawing/2014/main" id="{D67DD6B0-12D2-908D-E880-886AD01EE68F}"/>
              </a:ext>
            </a:extLst>
          </p:cNvPr>
          <p:cNvSpPr/>
          <p:nvPr/>
        </p:nvSpPr>
        <p:spPr>
          <a:xfrm>
            <a:off x="7131695" y="3892091"/>
            <a:ext cx="2044303" cy="41082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Orientação Patologista</a:t>
            </a:r>
          </a:p>
        </p:txBody>
      </p:sp>
      <p:cxnSp>
        <p:nvCxnSpPr>
          <p:cNvPr id="79" name="Conector de Seta Reta 78">
            <a:extLst>
              <a:ext uri="{FF2B5EF4-FFF2-40B4-BE49-F238E27FC236}">
                <a16:creationId xmlns:a16="http://schemas.microsoft.com/office/drawing/2014/main" id="{A6F4B144-1215-61FC-D1FC-5FE2AE6E6714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6284463" y="4095212"/>
            <a:ext cx="847232" cy="2293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Conector: Angulado 80">
            <a:extLst>
              <a:ext uri="{FF2B5EF4-FFF2-40B4-BE49-F238E27FC236}">
                <a16:creationId xmlns:a16="http://schemas.microsoft.com/office/drawing/2014/main" id="{7D046E93-5E59-7EDC-428E-BA341EFE6892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9175998" y="4097505"/>
            <a:ext cx="1755519" cy="2663629"/>
          </a:xfrm>
          <a:prstGeom prst="bentConnector2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Conector reto 82">
            <a:extLst>
              <a:ext uri="{FF2B5EF4-FFF2-40B4-BE49-F238E27FC236}">
                <a16:creationId xmlns:a16="http://schemas.microsoft.com/office/drawing/2014/main" id="{CB4150F1-B707-10D8-B92C-A2340B0B8531}"/>
              </a:ext>
            </a:extLst>
          </p:cNvPr>
          <p:cNvCxnSpPr>
            <a:stCxn id="61" idx="3"/>
          </p:cNvCxnSpPr>
          <p:nvPr/>
        </p:nvCxnSpPr>
        <p:spPr>
          <a:xfrm>
            <a:off x="6310784" y="4630643"/>
            <a:ext cx="4620733" cy="7218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Conector reto 83">
            <a:extLst>
              <a:ext uri="{FF2B5EF4-FFF2-40B4-BE49-F238E27FC236}">
                <a16:creationId xmlns:a16="http://schemas.microsoft.com/office/drawing/2014/main" id="{AEDF1C1F-210E-EBDA-EC46-08A56223B0FA}"/>
              </a:ext>
            </a:extLst>
          </p:cNvPr>
          <p:cNvCxnSpPr/>
          <p:nvPr/>
        </p:nvCxnSpPr>
        <p:spPr>
          <a:xfrm>
            <a:off x="6313191" y="5163781"/>
            <a:ext cx="4620733" cy="7218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Conector reto 85">
            <a:extLst>
              <a:ext uri="{FF2B5EF4-FFF2-40B4-BE49-F238E27FC236}">
                <a16:creationId xmlns:a16="http://schemas.microsoft.com/office/drawing/2014/main" id="{B60DD306-6767-6031-5198-D80F5DCDFC25}"/>
              </a:ext>
            </a:extLst>
          </p:cNvPr>
          <p:cNvCxnSpPr>
            <a:cxnSpLocks/>
          </p:cNvCxnSpPr>
          <p:nvPr/>
        </p:nvCxnSpPr>
        <p:spPr>
          <a:xfrm>
            <a:off x="228600" y="6761134"/>
            <a:ext cx="10702917" cy="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Conector: Angulado 88">
            <a:extLst>
              <a:ext uri="{FF2B5EF4-FFF2-40B4-BE49-F238E27FC236}">
                <a16:creationId xmlns:a16="http://schemas.microsoft.com/office/drawing/2014/main" id="{F09DBC53-4052-28CC-B85E-AB3CB102DC86}"/>
              </a:ext>
            </a:extLst>
          </p:cNvPr>
          <p:cNvCxnSpPr>
            <a:cxnSpLocks/>
            <a:endCxn id="39" idx="1"/>
          </p:cNvCxnSpPr>
          <p:nvPr/>
        </p:nvCxnSpPr>
        <p:spPr>
          <a:xfrm rot="5400000" flipH="1" flipV="1">
            <a:off x="66873" y="6151725"/>
            <a:ext cx="771136" cy="447684"/>
          </a:xfrm>
          <a:prstGeom prst="bentConnector2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1" name="Retângulo: Único Canto Arredondado 90">
            <a:extLst>
              <a:ext uri="{FF2B5EF4-FFF2-40B4-BE49-F238E27FC236}">
                <a16:creationId xmlns:a16="http://schemas.microsoft.com/office/drawing/2014/main" id="{F8F72693-8CCF-E20F-8D53-9809EB6745A5}"/>
              </a:ext>
            </a:extLst>
          </p:cNvPr>
          <p:cNvSpPr/>
          <p:nvPr/>
        </p:nvSpPr>
        <p:spPr>
          <a:xfrm>
            <a:off x="8621150" y="1329327"/>
            <a:ext cx="3092303" cy="909436"/>
          </a:xfrm>
          <a:prstGeom prst="round1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Input: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Amostra</a:t>
            </a:r>
          </a:p>
          <a:p>
            <a:r>
              <a:rPr lang="pt-BR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Output: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Cassetes processados</a:t>
            </a:r>
          </a:p>
        </p:txBody>
      </p:sp>
      <p:sp>
        <p:nvSpPr>
          <p:cNvPr id="92" name="Retângulo: Único Canto Arredondado 91">
            <a:extLst>
              <a:ext uri="{FF2B5EF4-FFF2-40B4-BE49-F238E27FC236}">
                <a16:creationId xmlns:a16="http://schemas.microsoft.com/office/drawing/2014/main" id="{DCA0F27A-EBC2-3CB7-CDC1-BE9D064FD213}"/>
              </a:ext>
            </a:extLst>
          </p:cNvPr>
          <p:cNvSpPr/>
          <p:nvPr/>
        </p:nvSpPr>
        <p:spPr>
          <a:xfrm>
            <a:off x="8608638" y="2459222"/>
            <a:ext cx="3092302" cy="923252"/>
          </a:xfrm>
          <a:prstGeom prst="round1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Fornecedor: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Recepção/Triagem</a:t>
            </a:r>
          </a:p>
          <a:p>
            <a:r>
              <a:rPr lang="pt-BR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Cliente: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Histologia</a:t>
            </a:r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5B5D9BF0-CC0B-CDA4-39EE-F64BFC8166C9}"/>
              </a:ext>
            </a:extLst>
          </p:cNvPr>
          <p:cNvSpPr/>
          <p:nvPr/>
        </p:nvSpPr>
        <p:spPr>
          <a:xfrm>
            <a:off x="6983245" y="5258206"/>
            <a:ext cx="2167875" cy="69030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Remanescentes de amostras/frascos/sacos enviados para arquivo</a:t>
            </a:r>
          </a:p>
        </p:txBody>
      </p: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A20C2580-DD32-43DF-673C-54C491680849}"/>
              </a:ext>
            </a:extLst>
          </p:cNvPr>
          <p:cNvCxnSpPr>
            <a:cxnSpLocks/>
          </p:cNvCxnSpPr>
          <p:nvPr/>
        </p:nvCxnSpPr>
        <p:spPr>
          <a:xfrm>
            <a:off x="6591485" y="5638800"/>
            <a:ext cx="0" cy="681416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Conector reto 100">
            <a:extLst>
              <a:ext uri="{FF2B5EF4-FFF2-40B4-BE49-F238E27FC236}">
                <a16:creationId xmlns:a16="http://schemas.microsoft.com/office/drawing/2014/main" id="{CC183995-A50C-356E-5AB0-6E1B53998BB2}"/>
              </a:ext>
            </a:extLst>
          </p:cNvPr>
          <p:cNvCxnSpPr>
            <a:cxnSpLocks/>
          </p:cNvCxnSpPr>
          <p:nvPr/>
        </p:nvCxnSpPr>
        <p:spPr>
          <a:xfrm>
            <a:off x="5561669" y="5938901"/>
            <a:ext cx="1027409" cy="0"/>
          </a:xfrm>
          <a:prstGeom prst="line">
            <a:avLst/>
          </a:prstGeom>
          <a:ln w="317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Conector de Seta Reta 103">
            <a:extLst>
              <a:ext uri="{FF2B5EF4-FFF2-40B4-BE49-F238E27FC236}">
                <a16:creationId xmlns:a16="http://schemas.microsoft.com/office/drawing/2014/main" id="{BF5D1A45-7784-A938-4ED9-CDF7EC2EB842}"/>
              </a:ext>
            </a:extLst>
          </p:cNvPr>
          <p:cNvCxnSpPr>
            <a:cxnSpLocks/>
          </p:cNvCxnSpPr>
          <p:nvPr/>
        </p:nvCxnSpPr>
        <p:spPr>
          <a:xfrm>
            <a:off x="6585135" y="6309797"/>
            <a:ext cx="391760" cy="0"/>
          </a:xfrm>
          <a:prstGeom prst="straightConnector1">
            <a:avLst/>
          </a:prstGeom>
          <a:ln w="3175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70CC39A4-D8E5-5259-8FB8-3FA739E9A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2" r="3919"/>
          <a:stretch/>
        </p:blipFill>
        <p:spPr>
          <a:xfrm>
            <a:off x="3503522" y="210434"/>
            <a:ext cx="2906919" cy="12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CD93BBA-72C8-6C9B-FA1C-4EF0A9CB44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000" y="457200"/>
            <a:ext cx="9359999" cy="594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5FB046B-F832-1C57-9159-4B25E1D406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l="16482" r="3919"/>
          <a:stretch/>
        </p:blipFill>
        <p:spPr>
          <a:xfrm>
            <a:off x="9397797" y="4975623"/>
            <a:ext cx="2414016" cy="10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CFCDAF-46CE-4056-866C-5EE9122FD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9F587EB1-1674-4B8B-88AD-2A81FFFB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Prédio coberto com gráficos do mercado de ações">
            <a:extLst>
              <a:ext uri="{FF2B5EF4-FFF2-40B4-BE49-F238E27FC236}">
                <a16:creationId xmlns:a16="http://schemas.microsoft.com/office/drawing/2014/main" id="{1ADD17A4-DDD2-BB87-5DAC-AD8AFE2BC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4449" b="965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2814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1594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7274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910E87-ECBD-B7B9-671D-7AC1C0A3B1F0}"/>
              </a:ext>
            </a:extLst>
          </p:cNvPr>
          <p:cNvSpPr txBox="1"/>
          <p:nvPr/>
        </p:nvSpPr>
        <p:spPr>
          <a:xfrm>
            <a:off x="6705600" y="698643"/>
            <a:ext cx="4648200" cy="53014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fluxo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analisado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criar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um conjunto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simplificado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operações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produzam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rendimento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124847-2406-6A1E-7811-D8672EB9D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16482" r="3919"/>
          <a:stretch/>
        </p:blipFill>
        <p:spPr>
          <a:xfrm>
            <a:off x="8729408" y="288912"/>
            <a:ext cx="3157260" cy="13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9" name="Rectangle 3098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is Business Process Mapping, its Benefits &amp; Methodologies | Cflow">
            <a:extLst>
              <a:ext uri="{FF2B5EF4-FFF2-40B4-BE49-F238E27FC236}">
                <a16:creationId xmlns:a16="http://schemas.microsoft.com/office/drawing/2014/main" id="{3DFA1CE6-8818-92E1-B9B3-7EAD9295C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r="12675" b="-2"/>
          <a:stretch/>
        </p:blipFill>
        <p:spPr bwMode="auto"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101" name="Freeform: Shape 3100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03" name="Freeform: Shape 3102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5" name="Rectangle 310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07" name="Rectangle 310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CaixaDeTexto 3084">
            <a:extLst>
              <a:ext uri="{FF2B5EF4-FFF2-40B4-BE49-F238E27FC236}">
                <a16:creationId xmlns:a16="http://schemas.microsoft.com/office/drawing/2014/main" id="{8BE0EE0B-16F9-AB7D-80B8-31873451BFD2}"/>
              </a:ext>
            </a:extLst>
          </p:cNvPr>
          <p:cNvSpPr txBox="1"/>
          <p:nvPr/>
        </p:nvSpPr>
        <p:spPr>
          <a:xfrm>
            <a:off x="237111" y="1420961"/>
            <a:ext cx="39723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highlight>
                  <a:srgbClr val="FFFFFF"/>
                </a:highlight>
              </a:rPr>
              <a:t>Eliminar</a:t>
            </a:r>
            <a:r>
              <a:rPr lang="en-US" b="0" i="0" dirty="0">
                <a:highlight>
                  <a:srgbClr val="FFFFFF"/>
                </a:highlight>
              </a:rPr>
              <a:t> </a:t>
            </a:r>
            <a:r>
              <a:rPr lang="en-US" b="0" i="0" dirty="0" err="1">
                <a:highlight>
                  <a:srgbClr val="FFFFFF"/>
                </a:highlight>
              </a:rPr>
              <a:t>tarefas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desnecessárias</a:t>
            </a:r>
            <a:r>
              <a:rPr lang="en-US" b="0" i="0" dirty="0">
                <a:highlight>
                  <a:srgbClr val="FFFFFF"/>
                </a:highlight>
              </a:rPr>
              <a:t>, </a:t>
            </a:r>
            <a:r>
              <a:rPr lang="en-US" b="0" i="0" dirty="0" err="1">
                <a:highlight>
                  <a:srgbClr val="FFFFFF"/>
                </a:highlight>
              </a:rPr>
              <a:t>garantir</a:t>
            </a:r>
            <a:r>
              <a:rPr lang="en-US" b="0" i="0" dirty="0">
                <a:highlight>
                  <a:srgbClr val="FFFFFF"/>
                </a:highlight>
              </a:rPr>
              <a:t> que </a:t>
            </a:r>
            <a:r>
              <a:rPr lang="en-US" b="0" i="0" dirty="0" err="1">
                <a:highlight>
                  <a:srgbClr val="FFFFFF"/>
                </a:highlight>
              </a:rPr>
              <a:t>os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sejam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recursos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bem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administrados</a:t>
            </a:r>
            <a:r>
              <a:rPr lang="en-US" b="0" i="0" dirty="0">
                <a:highlight>
                  <a:srgbClr val="FFFFFF"/>
                </a:highlight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dirty="0"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highlight>
                  <a:srgbClr val="FFFFFF"/>
                </a:highlight>
              </a:rPr>
              <a:t>Reduzir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os</a:t>
            </a:r>
            <a:r>
              <a:rPr lang="en-US" b="0" i="0" dirty="0">
                <a:highlight>
                  <a:srgbClr val="FFFFFF"/>
                </a:highlight>
              </a:rPr>
              <a:t> </a:t>
            </a:r>
            <a:r>
              <a:rPr lang="en-US" b="0" i="0" dirty="0" err="1">
                <a:highlight>
                  <a:srgbClr val="FFFFFF"/>
                </a:highlight>
              </a:rPr>
              <a:t>atrasos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ou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retrabalhos</a:t>
            </a:r>
            <a:r>
              <a:rPr lang="en-US" b="0" i="0" dirty="0">
                <a:highlight>
                  <a:srgbClr val="FFFFFF"/>
                </a:highlight>
              </a:rPr>
              <a:t> e </a:t>
            </a:r>
            <a:r>
              <a:rPr lang="en-US" b="0" i="0" dirty="0" err="1">
                <a:highlight>
                  <a:srgbClr val="FFFFFF"/>
                </a:highlight>
              </a:rPr>
              <a:t>gargalos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garantem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redução</a:t>
            </a:r>
            <a:r>
              <a:rPr lang="en-US" b="0" i="0" dirty="0">
                <a:highlight>
                  <a:srgbClr val="FFFFFF"/>
                </a:highlight>
              </a:rPr>
              <a:t> de custos (tempo é </a:t>
            </a:r>
            <a:r>
              <a:rPr lang="en-US" b="0" i="0" dirty="0" err="1">
                <a:highlight>
                  <a:srgbClr val="FFFFFF"/>
                </a:highlight>
              </a:rPr>
              <a:t>dinheiro</a:t>
            </a:r>
            <a:r>
              <a:rPr lang="en-US" b="0" i="0" dirty="0">
                <a:highlight>
                  <a:srgbClr val="FFFFFF"/>
                </a:highlight>
              </a:rPr>
              <a:t>!);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dirty="0"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highlight>
                  <a:srgbClr val="FFFFFF"/>
                </a:highlight>
              </a:rPr>
              <a:t>Definir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papéis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específicos</a:t>
            </a:r>
            <a:r>
              <a:rPr lang="en-US" b="0" i="0" dirty="0">
                <a:highlight>
                  <a:srgbClr val="FFFFFF"/>
                </a:highlight>
              </a:rPr>
              <a:t> para </a:t>
            </a:r>
            <a:r>
              <a:rPr lang="en-US" b="0" i="0" dirty="0" err="1">
                <a:highlight>
                  <a:srgbClr val="FFFFFF"/>
                </a:highlight>
              </a:rPr>
              <a:t>melhor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acompanhamento</a:t>
            </a:r>
            <a:r>
              <a:rPr lang="en-US" b="0" i="0" dirty="0">
                <a:highlight>
                  <a:srgbClr val="FFFFFF"/>
                </a:highlight>
              </a:rPr>
              <a:t> de </a:t>
            </a:r>
            <a:r>
              <a:rPr lang="en-US" b="0" i="0" dirty="0" err="1">
                <a:highlight>
                  <a:srgbClr val="FFFFFF"/>
                </a:highlight>
              </a:rPr>
              <a:t>desempenho</a:t>
            </a:r>
            <a:r>
              <a:rPr lang="en-US" b="0" i="0" dirty="0">
                <a:highlight>
                  <a:srgbClr val="FFFFFF"/>
                </a:highlight>
              </a:rPr>
              <a:t> da equipe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dirty="0"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highlight>
                  <a:srgbClr val="FFFFFF"/>
                </a:highlight>
              </a:rPr>
              <a:t>Organizar</a:t>
            </a:r>
            <a:r>
              <a:rPr lang="en-US" b="0" i="0" dirty="0">
                <a:highlight>
                  <a:srgbClr val="FFFFFF"/>
                </a:highlight>
              </a:rPr>
              <a:t> a </a:t>
            </a:r>
            <a:r>
              <a:rPr lang="en-US" b="0" i="0" dirty="0" err="1">
                <a:highlight>
                  <a:srgbClr val="FFFFFF"/>
                </a:highlight>
              </a:rPr>
              <a:t>rotina</a:t>
            </a:r>
            <a:r>
              <a:rPr lang="en-US" b="0" i="0" dirty="0">
                <a:highlight>
                  <a:srgbClr val="FFFFFF"/>
                </a:highlight>
              </a:rPr>
              <a:t> e </a:t>
            </a:r>
            <a:r>
              <a:rPr lang="en-US" b="0" i="0" dirty="0" err="1">
                <a:highlight>
                  <a:srgbClr val="FFFFFF"/>
                </a:highlight>
              </a:rPr>
              <a:t>conseguir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acompanhar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sua</a:t>
            </a:r>
            <a:r>
              <a:rPr lang="en-US" b="0" i="0" dirty="0">
                <a:highlight>
                  <a:srgbClr val="FFFFFF"/>
                </a:highlight>
              </a:rPr>
              <a:t> </a:t>
            </a:r>
            <a:r>
              <a:rPr lang="en-US" b="0" i="0" dirty="0" err="1">
                <a:highlight>
                  <a:srgbClr val="FFFFFF"/>
                </a:highlight>
              </a:rPr>
              <a:t>evolução</a:t>
            </a:r>
            <a:endParaRPr lang="en-US" b="0" i="0" dirty="0"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dirty="0">
              <a:highlight>
                <a:srgbClr val="FFFFFF"/>
              </a:highligh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7D63459-7B54-5EDE-2161-1FE8A1C2E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6482" r="3919"/>
          <a:stretch/>
        </p:blipFill>
        <p:spPr>
          <a:xfrm>
            <a:off x="822477" y="190024"/>
            <a:ext cx="2414016" cy="10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What is Business Process Mapping, its Benefits &amp; Methodologies | Cflow">
            <a:extLst>
              <a:ext uri="{FF2B5EF4-FFF2-40B4-BE49-F238E27FC236}">
                <a16:creationId xmlns:a16="http://schemas.microsoft.com/office/drawing/2014/main" id="{88423AFD-3F39-9F9B-B094-5D0FAE007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r="12675" b="-2"/>
          <a:stretch/>
        </p:blipFill>
        <p:spPr bwMode="auto"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9" name="Freeform: Shape 23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72DC021-CE37-E15E-640F-C66D02B0E9BF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highlight>
                  <a:srgbClr val="FFFFFF"/>
                </a:highlight>
              </a:rPr>
              <a:t>Agilizar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mudanças</a:t>
            </a:r>
            <a:r>
              <a:rPr lang="en-US" b="0" i="0" dirty="0">
                <a:effectLst/>
                <a:highlight>
                  <a:srgbClr val="FFFFFF"/>
                </a:highlight>
              </a:rPr>
              <a:t>, que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são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identificadas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pontualmente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e de forma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multidisciplinar</a:t>
            </a:r>
            <a:endParaRPr lang="en-US" b="0" i="0" dirty="0">
              <a:effectLst/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dirty="0">
              <a:effectLst/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highlight>
                  <a:srgbClr val="FFFFFF"/>
                </a:highlight>
              </a:rPr>
              <a:t>Garantir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comunicação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padrão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e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transparente</a:t>
            </a:r>
            <a:endParaRPr lang="en-US" b="0" i="0" dirty="0">
              <a:effectLst/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dirty="0">
              <a:effectLst/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highlight>
                  <a:srgbClr val="FFFFFF"/>
                </a:highlight>
              </a:rPr>
              <a:t>Ter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maior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controle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financeiro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de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entregas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de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produtos</a:t>
            </a:r>
            <a:r>
              <a:rPr lang="en-US" b="0" i="0" dirty="0">
                <a:effectLst/>
                <a:highlight>
                  <a:srgbClr val="FFFFFF"/>
                </a:highlight>
              </a:rPr>
              <a:t> e </a:t>
            </a:r>
            <a:r>
              <a:rPr lang="en-US" b="0" i="0" dirty="0" err="1">
                <a:effectLst/>
                <a:highlight>
                  <a:srgbClr val="FFFFFF"/>
                </a:highlight>
              </a:rPr>
              <a:t>serviços</a:t>
            </a:r>
            <a:r>
              <a:rPr lang="en-US" b="0" i="0" dirty="0">
                <a:effectLst/>
                <a:highlight>
                  <a:srgbClr val="FFFFFF"/>
                </a:highlight>
              </a:rPr>
              <a:t>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A55A9D-FA68-C591-752F-C742389BB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6482" r="3919"/>
          <a:stretch/>
        </p:blipFill>
        <p:spPr>
          <a:xfrm>
            <a:off x="822477" y="190024"/>
            <a:ext cx="2414016" cy="10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0">
            <a:extLst>
              <a:ext uri="{FF2B5EF4-FFF2-40B4-BE49-F238E27FC236}">
                <a16:creationId xmlns:a16="http://schemas.microsoft.com/office/drawing/2014/main" id="{09CFCDAF-46CE-4056-866C-5EE9122FD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!!Rectangle">
            <a:extLst>
              <a:ext uri="{FF2B5EF4-FFF2-40B4-BE49-F238E27FC236}">
                <a16:creationId xmlns:a16="http://schemas.microsoft.com/office/drawing/2014/main" id="{9F587EB1-1674-4B8B-88AD-2A81FFFB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6" descr="Gráfico em documento com caneta">
            <a:extLst>
              <a:ext uri="{FF2B5EF4-FFF2-40B4-BE49-F238E27FC236}">
                <a16:creationId xmlns:a16="http://schemas.microsoft.com/office/drawing/2014/main" id="{EC107002-D606-C99B-A953-2ED8A2AF5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510" b="14220"/>
          <a:stretch/>
        </p:blipFill>
        <p:spPr>
          <a:xfrm>
            <a:off x="-14397" y="-8867"/>
            <a:ext cx="12191981" cy="6857989"/>
          </a:xfrm>
          <a:prstGeom prst="rect">
            <a:avLst/>
          </a:prstGeom>
        </p:spPr>
      </p:pic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2814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1594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7274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8D4FD65-806B-A2B0-2FF8-4608A0E383E0}"/>
              </a:ext>
            </a:extLst>
          </p:cNvPr>
          <p:cNvSpPr txBox="1"/>
          <p:nvPr/>
        </p:nvSpPr>
        <p:spPr>
          <a:xfrm>
            <a:off x="5876250" y="698643"/>
            <a:ext cx="5971523" cy="53014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Em que </a:t>
            </a:r>
            <a:r>
              <a:rPr lang="en-US" sz="2800" b="0" i="0" dirty="0" err="1">
                <a:effectLst/>
              </a:rPr>
              <a:t>momento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ele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será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avaliado</a:t>
            </a:r>
            <a:r>
              <a:rPr lang="en-US" sz="2800" b="0" i="0" dirty="0">
                <a:effectLst/>
              </a:rPr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Qual a </a:t>
            </a:r>
            <a:r>
              <a:rPr lang="en-US" sz="2800" b="0" i="0" dirty="0" err="1">
                <a:effectLst/>
              </a:rPr>
              <a:t>periodicidade</a:t>
            </a:r>
            <a:r>
              <a:rPr lang="en-US" sz="2800" b="0" i="0" dirty="0">
                <a:effectLst/>
              </a:rPr>
              <a:t> e tempo </a:t>
            </a:r>
            <a:r>
              <a:rPr lang="en-US" sz="2800" b="0" i="0" dirty="0" err="1">
                <a:effectLst/>
              </a:rPr>
              <a:t>médio</a:t>
            </a:r>
            <a:r>
              <a:rPr lang="en-US" sz="2800" b="0" i="0" dirty="0">
                <a:effectLst/>
              </a:rPr>
              <a:t> de </a:t>
            </a:r>
            <a:r>
              <a:rPr lang="en-US" sz="2800" b="0" i="0" dirty="0" err="1">
                <a:effectLst/>
              </a:rPr>
              <a:t>execução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desse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processo</a:t>
            </a:r>
            <a:r>
              <a:rPr lang="en-US" sz="2800" b="0" i="0" dirty="0">
                <a:effectLst/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b="0" i="0" dirty="0">
                <a:effectLst/>
              </a:rPr>
              <a:t>Quais são os indicadores ou métricas que medirão eficiência?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highlight>
                <a:srgbClr val="FFFFFF"/>
              </a:highligh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D91C58E-C2DD-4EB0-3144-D034FEC0AF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16482" r="3919"/>
          <a:stretch/>
        </p:blipFill>
        <p:spPr>
          <a:xfrm>
            <a:off x="822477" y="190024"/>
            <a:ext cx="2414016" cy="10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325AF5-75AD-55CC-FAF9-F4819F319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2" y="3050434"/>
            <a:ext cx="3722933" cy="757130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/>
          </a:bodyPr>
          <a:lstStyle/>
          <a:p>
            <a:pPr algn="ctr"/>
            <a:r>
              <a:rPr lang="pt-BR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1E82DF-BFBE-8AC1-09CF-0B72D45DE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9989" y="476794"/>
            <a:ext cx="5187613" cy="5094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“</a:t>
            </a:r>
            <a:r>
              <a:rPr lang="pt-BR" b="1" i="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Não se gerencia</a:t>
            </a:r>
            <a:r>
              <a:rPr lang="pt-BR" b="1" i="0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 o que </a:t>
            </a:r>
            <a:r>
              <a:rPr lang="pt-BR" b="1" i="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não se mede</a:t>
            </a:r>
            <a:r>
              <a:rPr lang="pt-BR" b="1" i="0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, </a:t>
            </a:r>
            <a:r>
              <a:rPr lang="pt-BR" b="1" i="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não se mede</a:t>
            </a:r>
            <a:r>
              <a:rPr lang="pt-BR" b="1" i="0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 o que </a:t>
            </a:r>
            <a:r>
              <a:rPr lang="pt-BR" b="1" i="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não se</a:t>
            </a:r>
            <a:r>
              <a:rPr lang="pt-BR" b="1" i="0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 define, </a:t>
            </a:r>
            <a:r>
              <a:rPr lang="pt-BR" b="1" i="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não se</a:t>
            </a:r>
            <a:r>
              <a:rPr lang="pt-BR" b="1" i="0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 define o que </a:t>
            </a:r>
            <a:r>
              <a:rPr lang="pt-BR" b="1" i="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não se</a:t>
            </a:r>
            <a:r>
              <a:rPr lang="pt-BR" b="1" i="0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 entende, e </a:t>
            </a:r>
            <a:r>
              <a:rPr lang="pt-BR" b="1" i="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não</a:t>
            </a:r>
            <a:r>
              <a:rPr lang="pt-BR" b="1" i="0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 há sucesso no que </a:t>
            </a:r>
            <a:r>
              <a:rPr lang="pt-BR" b="1" i="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não se gerencia</a:t>
            </a:r>
            <a:r>
              <a:rPr lang="pt-BR" b="1" i="0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gle Sans"/>
              </a:rPr>
              <a:t>” William Edwards Deming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ogle Sans"/>
            </a:endParaRP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B091A2-7E29-C0F9-889B-CE82A9BF8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9989" y="3645189"/>
            <a:ext cx="5421499" cy="2546605"/>
          </a:xfrm>
        </p:spPr>
        <p:txBody>
          <a:bodyPr>
            <a:noAutofit/>
          </a:bodyPr>
          <a:lstStyle/>
          <a:p>
            <a:r>
              <a:rPr lang="pt-BR" sz="2200" b="0" i="0" dirty="0">
                <a:effectLst/>
                <a:latin typeface="Google Sans"/>
              </a:rPr>
              <a:t>Os indicadores de processos</a:t>
            </a:r>
            <a:r>
              <a:rPr lang="pt-BR" sz="2200" dirty="0">
                <a:latin typeface="Google Sans"/>
              </a:rPr>
              <a:t> são os pontos de análise que nos permitem entender o desempenho de uma operação.</a:t>
            </a:r>
            <a:endParaRPr lang="pt-BR" sz="2200" b="0" i="0" dirty="0">
              <a:effectLst/>
              <a:latin typeface="Google Sans"/>
            </a:endParaRPr>
          </a:p>
          <a:p>
            <a:pPr marL="0" indent="0">
              <a:buNone/>
            </a:pPr>
            <a:endParaRPr lang="pt-BR" sz="2200" b="0" i="0" dirty="0">
              <a:effectLst/>
              <a:highlight>
                <a:srgbClr val="FFFFFF"/>
              </a:highlight>
              <a:latin typeface="Google Sans"/>
            </a:endParaRPr>
          </a:p>
          <a:p>
            <a:endParaRPr lang="pt-BR" sz="2200" dirty="0">
              <a:highlight>
                <a:srgbClr val="FFFFFF"/>
              </a:highlight>
              <a:latin typeface="Google Sans"/>
            </a:endParaRPr>
          </a:p>
          <a:p>
            <a:r>
              <a:rPr lang="pt-BR" sz="2200" b="0" i="0" dirty="0">
                <a:effectLst/>
                <a:latin typeface="Jost"/>
              </a:rPr>
              <a:t>São considerados essenciais para a construção de uma estratégia de melhoria contínua.</a:t>
            </a:r>
            <a:endParaRPr lang="pt-BR" sz="2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5A373E-0C20-F07D-B5C1-EDD2686A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6482" r="3919"/>
          <a:stretch/>
        </p:blipFill>
        <p:spPr>
          <a:xfrm>
            <a:off x="822477" y="190024"/>
            <a:ext cx="2414016" cy="10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53" y="146111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34"/>
          <p:cNvSpPr txBox="1"/>
          <p:nvPr/>
        </p:nvSpPr>
        <p:spPr>
          <a:xfrm>
            <a:off x="7985238" y="1074068"/>
            <a:ext cx="1390423" cy="32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buClr>
                <a:srgbClr val="FFFFFF"/>
              </a:buClr>
              <a:buSzPts val="1700"/>
            </a:pP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Estratégicos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34"/>
          <p:cNvSpPr txBox="1"/>
          <p:nvPr/>
        </p:nvSpPr>
        <p:spPr>
          <a:xfrm>
            <a:off x="7743369" y="4858178"/>
            <a:ext cx="1390423" cy="3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Operacionais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34"/>
          <p:cNvSpPr txBox="1"/>
          <p:nvPr/>
        </p:nvSpPr>
        <p:spPr>
          <a:xfrm>
            <a:off x="7205473" y="2990088"/>
            <a:ext cx="2466216" cy="215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1700"/>
            </a:pP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Gerenciais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/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Táticos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Open Sans SemiBold"/>
              <a:buNone/>
              <a:tabLst/>
              <a:defRPr/>
            </a:pP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34"/>
          <p:cNvSpPr txBox="1"/>
          <p:nvPr/>
        </p:nvSpPr>
        <p:spPr>
          <a:xfrm>
            <a:off x="1669442" y="3429000"/>
            <a:ext cx="2558143" cy="66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Montserrat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Indicadores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34"/>
          <p:cNvSpPr/>
          <p:nvPr/>
        </p:nvSpPr>
        <p:spPr>
          <a:xfrm>
            <a:off x="10106025" y="1200150"/>
            <a:ext cx="660400" cy="557212"/>
          </a:xfrm>
          <a:custGeom>
            <a:avLst/>
            <a:gdLst/>
            <a:ahLst/>
            <a:cxnLst/>
            <a:rect l="l" t="t" r="r" b="b"/>
            <a:pathLst>
              <a:path w="169" h="142" extrusionOk="0">
                <a:moveTo>
                  <a:pt x="23" y="116"/>
                </a:moveTo>
                <a:cubicBezTo>
                  <a:pt x="23" y="77"/>
                  <a:pt x="23" y="77"/>
                  <a:pt x="23" y="77"/>
                </a:cubicBezTo>
                <a:cubicBezTo>
                  <a:pt x="23" y="74"/>
                  <a:pt x="25" y="72"/>
                  <a:pt x="28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41" y="72"/>
                  <a:pt x="43" y="74"/>
                  <a:pt x="43" y="77"/>
                </a:cubicBezTo>
                <a:cubicBezTo>
                  <a:pt x="43" y="116"/>
                  <a:pt x="43" y="116"/>
                  <a:pt x="43" y="116"/>
                </a:cubicBezTo>
                <a:cubicBezTo>
                  <a:pt x="43" y="119"/>
                  <a:pt x="41" y="121"/>
                  <a:pt x="38" y="121"/>
                </a:cubicBezTo>
                <a:cubicBezTo>
                  <a:pt x="28" y="121"/>
                  <a:pt x="28" y="121"/>
                  <a:pt x="28" y="121"/>
                </a:cubicBezTo>
                <a:cubicBezTo>
                  <a:pt x="25" y="121"/>
                  <a:pt x="23" y="119"/>
                  <a:pt x="23" y="116"/>
                </a:cubicBezTo>
                <a:close/>
                <a:moveTo>
                  <a:pt x="62" y="58"/>
                </a:moveTo>
                <a:cubicBezTo>
                  <a:pt x="59" y="58"/>
                  <a:pt x="57" y="61"/>
                  <a:pt x="57" y="64"/>
                </a:cubicBezTo>
                <a:cubicBezTo>
                  <a:pt x="57" y="116"/>
                  <a:pt x="57" y="116"/>
                  <a:pt x="57" y="116"/>
                </a:cubicBezTo>
                <a:cubicBezTo>
                  <a:pt x="57" y="119"/>
                  <a:pt x="59" y="121"/>
                  <a:pt x="62" y="121"/>
                </a:cubicBezTo>
                <a:cubicBezTo>
                  <a:pt x="71" y="121"/>
                  <a:pt x="71" y="121"/>
                  <a:pt x="71" y="121"/>
                </a:cubicBezTo>
                <a:cubicBezTo>
                  <a:pt x="75" y="121"/>
                  <a:pt x="77" y="119"/>
                  <a:pt x="77" y="116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61"/>
                  <a:pt x="75" y="58"/>
                  <a:pt x="71" y="58"/>
                </a:cubicBezTo>
                <a:lnTo>
                  <a:pt x="62" y="58"/>
                </a:lnTo>
                <a:close/>
                <a:moveTo>
                  <a:pt x="96" y="47"/>
                </a:moveTo>
                <a:cubicBezTo>
                  <a:pt x="93" y="47"/>
                  <a:pt x="90" y="49"/>
                  <a:pt x="90" y="52"/>
                </a:cubicBezTo>
                <a:cubicBezTo>
                  <a:pt x="90" y="116"/>
                  <a:pt x="90" y="116"/>
                  <a:pt x="90" y="116"/>
                </a:cubicBezTo>
                <a:cubicBezTo>
                  <a:pt x="90" y="119"/>
                  <a:pt x="93" y="121"/>
                  <a:pt x="96" y="121"/>
                </a:cubicBezTo>
                <a:cubicBezTo>
                  <a:pt x="105" y="121"/>
                  <a:pt x="105" y="121"/>
                  <a:pt x="105" y="121"/>
                </a:cubicBezTo>
                <a:cubicBezTo>
                  <a:pt x="108" y="121"/>
                  <a:pt x="111" y="119"/>
                  <a:pt x="111" y="116"/>
                </a:cubicBezTo>
                <a:cubicBezTo>
                  <a:pt x="111" y="52"/>
                  <a:pt x="111" y="52"/>
                  <a:pt x="111" y="52"/>
                </a:cubicBezTo>
                <a:cubicBezTo>
                  <a:pt x="111" y="49"/>
                  <a:pt x="108" y="47"/>
                  <a:pt x="105" y="47"/>
                </a:cubicBezTo>
                <a:lnTo>
                  <a:pt x="96" y="47"/>
                </a:lnTo>
                <a:close/>
                <a:moveTo>
                  <a:pt x="130" y="35"/>
                </a:moveTo>
                <a:cubicBezTo>
                  <a:pt x="127" y="35"/>
                  <a:pt x="124" y="37"/>
                  <a:pt x="124" y="40"/>
                </a:cubicBezTo>
                <a:cubicBezTo>
                  <a:pt x="124" y="116"/>
                  <a:pt x="124" y="116"/>
                  <a:pt x="124" y="116"/>
                </a:cubicBezTo>
                <a:cubicBezTo>
                  <a:pt x="124" y="119"/>
                  <a:pt x="127" y="121"/>
                  <a:pt x="130" y="121"/>
                </a:cubicBezTo>
                <a:cubicBezTo>
                  <a:pt x="139" y="121"/>
                  <a:pt x="139" y="121"/>
                  <a:pt x="139" y="121"/>
                </a:cubicBezTo>
                <a:cubicBezTo>
                  <a:pt x="142" y="121"/>
                  <a:pt x="145" y="119"/>
                  <a:pt x="145" y="116"/>
                </a:cubicBezTo>
                <a:cubicBezTo>
                  <a:pt x="145" y="40"/>
                  <a:pt x="145" y="40"/>
                  <a:pt x="145" y="40"/>
                </a:cubicBezTo>
                <a:cubicBezTo>
                  <a:pt x="145" y="37"/>
                  <a:pt x="142" y="35"/>
                  <a:pt x="139" y="35"/>
                </a:cubicBezTo>
                <a:lnTo>
                  <a:pt x="130" y="35"/>
                </a:lnTo>
                <a:close/>
                <a:moveTo>
                  <a:pt x="25" y="57"/>
                </a:moveTo>
                <a:cubicBezTo>
                  <a:pt x="61" y="51"/>
                  <a:pt x="95" y="38"/>
                  <a:pt x="126" y="19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39" y="8"/>
                  <a:pt x="139" y="8"/>
                  <a:pt x="139" y="8"/>
                </a:cubicBezTo>
                <a:cubicBezTo>
                  <a:pt x="119" y="7"/>
                  <a:pt x="119" y="7"/>
                  <a:pt x="119" y="7"/>
                </a:cubicBezTo>
                <a:cubicBezTo>
                  <a:pt x="122" y="13"/>
                  <a:pt x="122" y="13"/>
                  <a:pt x="122" y="13"/>
                </a:cubicBezTo>
                <a:cubicBezTo>
                  <a:pt x="93" y="31"/>
                  <a:pt x="59" y="43"/>
                  <a:pt x="24" y="50"/>
                </a:cubicBezTo>
                <a:lnTo>
                  <a:pt x="25" y="57"/>
                </a:lnTo>
                <a:close/>
                <a:moveTo>
                  <a:pt x="169" y="132"/>
                </a:moveTo>
                <a:cubicBezTo>
                  <a:pt x="152" y="122"/>
                  <a:pt x="152" y="122"/>
                  <a:pt x="152" y="122"/>
                </a:cubicBezTo>
                <a:cubicBezTo>
                  <a:pt x="152" y="128"/>
                  <a:pt x="152" y="128"/>
                  <a:pt x="152" y="128"/>
                </a:cubicBezTo>
                <a:cubicBezTo>
                  <a:pt x="14" y="128"/>
                  <a:pt x="14" y="128"/>
                  <a:pt x="14" y="128"/>
                </a:cubicBezTo>
                <a:cubicBezTo>
                  <a:pt x="14" y="18"/>
                  <a:pt x="14" y="18"/>
                  <a:pt x="14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28"/>
                  <a:pt x="6" y="128"/>
                  <a:pt x="6" y="128"/>
                </a:cubicBezTo>
                <a:cubicBezTo>
                  <a:pt x="6" y="132"/>
                  <a:pt x="6" y="132"/>
                  <a:pt x="6" y="132"/>
                </a:cubicBezTo>
                <a:cubicBezTo>
                  <a:pt x="6" y="136"/>
                  <a:pt x="6" y="136"/>
                  <a:pt x="6" y="136"/>
                </a:cubicBezTo>
                <a:cubicBezTo>
                  <a:pt x="152" y="136"/>
                  <a:pt x="152" y="136"/>
                  <a:pt x="152" y="136"/>
                </a:cubicBezTo>
                <a:cubicBezTo>
                  <a:pt x="152" y="142"/>
                  <a:pt x="152" y="142"/>
                  <a:pt x="152" y="142"/>
                </a:cubicBezTo>
                <a:lnTo>
                  <a:pt x="169" y="1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34"/>
          <p:cNvSpPr txBox="1"/>
          <p:nvPr/>
        </p:nvSpPr>
        <p:spPr>
          <a:xfrm>
            <a:off x="6603155" y="3206018"/>
            <a:ext cx="2640331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Desempenho</a:t>
            </a:r>
            <a:r>
              <a:rPr lang="en-US" sz="14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no PICQ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lang="en-US" sz="14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Ticket </a:t>
            </a: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médio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Índice</a:t>
            </a:r>
            <a:r>
              <a:rPr lang="en-US" sz="14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atrasos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34"/>
          <p:cNvSpPr txBox="1"/>
          <p:nvPr/>
        </p:nvSpPr>
        <p:spPr>
          <a:xfrm>
            <a:off x="6175078" y="1335861"/>
            <a:ext cx="334137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Nível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satisfação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dos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clientes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Capacidade</a:t>
            </a:r>
            <a:r>
              <a:rPr lang="en-US" sz="14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produtiva</a:t>
            </a:r>
            <a:endParaRPr lang="en-US" sz="1400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lang="en-US" sz="14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SLA de </a:t>
            </a: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entrega</a:t>
            </a:r>
            <a:endParaRPr lang="en-US" sz="1400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endParaRPr lang="en-US" sz="1400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34"/>
          <p:cNvSpPr txBox="1"/>
          <p:nvPr/>
        </p:nvSpPr>
        <p:spPr>
          <a:xfrm>
            <a:off x="6603155" y="5153045"/>
            <a:ext cx="2640331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Número</a:t>
            </a:r>
            <a:r>
              <a:rPr lang="en-US" sz="14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de NC </a:t>
            </a: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Internas</a:t>
            </a:r>
            <a:endParaRPr lang="en-US" sz="1400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lang="en-US" sz="14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N° de </a:t>
            </a: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Lâminas</a:t>
            </a:r>
            <a:r>
              <a:rPr lang="en-US" sz="14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coloração</a:t>
            </a:r>
            <a:endParaRPr lang="en-US" sz="1400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Consumo</a:t>
            </a:r>
            <a:r>
              <a:rPr lang="en-US" sz="1400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400" kern="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Insumos</a:t>
            </a:r>
            <a:endParaRPr lang="en-US" sz="1400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Gráfico 3" descr="Manual com preenchimento sólido">
            <a:extLst>
              <a:ext uri="{FF2B5EF4-FFF2-40B4-BE49-F238E27FC236}">
                <a16:creationId xmlns:a16="http://schemas.microsoft.com/office/drawing/2014/main" id="{0529017B-E1CF-A562-3A74-E1EC82258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6475" y="3126580"/>
            <a:ext cx="914400" cy="914400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395BF85-4288-4482-1E67-2B7289B9E476}"/>
              </a:ext>
            </a:extLst>
          </p:cNvPr>
          <p:cNvGrpSpPr/>
          <p:nvPr/>
        </p:nvGrpSpPr>
        <p:grpSpPr>
          <a:xfrm>
            <a:off x="10106025" y="5064572"/>
            <a:ext cx="828161" cy="826660"/>
            <a:chOff x="1021088" y="322385"/>
            <a:chExt cx="1265522" cy="1316578"/>
          </a:xfrm>
          <a:solidFill>
            <a:schemeClr val="bg1"/>
          </a:solidFill>
        </p:grpSpPr>
        <p:pic>
          <p:nvPicPr>
            <p:cNvPr id="19" name="Gráfico 18" descr="Engrenagem única estrutura de tópicos">
              <a:extLst>
                <a:ext uri="{FF2B5EF4-FFF2-40B4-BE49-F238E27FC236}">
                  <a16:creationId xmlns:a16="http://schemas.microsoft.com/office/drawing/2014/main" id="{A326D6C7-03D5-8F79-63FE-DB840AB45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9503" y="322385"/>
              <a:ext cx="1247107" cy="1247107"/>
            </a:xfrm>
            <a:prstGeom prst="rect">
              <a:avLst/>
            </a:prstGeom>
          </p:spPr>
        </p:pic>
        <p:pic>
          <p:nvPicPr>
            <p:cNvPr id="21" name="Gráfico 20" descr="Seta para Cima com preenchimento sólido">
              <a:extLst>
                <a:ext uri="{FF2B5EF4-FFF2-40B4-BE49-F238E27FC236}">
                  <a16:creationId xmlns:a16="http://schemas.microsoft.com/office/drawing/2014/main" id="{DC53986A-58ED-F934-1C04-1D1A3541C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64721" y="1026230"/>
              <a:ext cx="721889" cy="610461"/>
            </a:xfrm>
            <a:prstGeom prst="rect">
              <a:avLst/>
            </a:prstGeom>
          </p:spPr>
        </p:pic>
        <p:pic>
          <p:nvPicPr>
            <p:cNvPr id="23" name="Gráfico 22" descr="Seta para Cima com preenchimento sólido">
              <a:extLst>
                <a:ext uri="{FF2B5EF4-FFF2-40B4-BE49-F238E27FC236}">
                  <a16:creationId xmlns:a16="http://schemas.microsoft.com/office/drawing/2014/main" id="{6B2A2DAA-0F9F-888F-2CDC-72BA22930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02111" y="815486"/>
              <a:ext cx="721889" cy="821205"/>
            </a:xfrm>
            <a:prstGeom prst="rect">
              <a:avLst/>
            </a:prstGeom>
          </p:spPr>
        </p:pic>
        <p:pic>
          <p:nvPicPr>
            <p:cNvPr id="24" name="Gráfico 23" descr="Seta para Cima com preenchimento sólido">
              <a:extLst>
                <a:ext uri="{FF2B5EF4-FFF2-40B4-BE49-F238E27FC236}">
                  <a16:creationId xmlns:a16="http://schemas.microsoft.com/office/drawing/2014/main" id="{018CA02C-EEB2-5303-6167-81990CF69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21088" y="1028502"/>
              <a:ext cx="721889" cy="610461"/>
            </a:xfrm>
            <a:prstGeom prst="rect">
              <a:avLst/>
            </a:prstGeom>
          </p:spPr>
        </p:pic>
      </p:grpSp>
      <p:pic>
        <p:nvPicPr>
          <p:cNvPr id="26" name="Imagem 25">
            <a:extLst>
              <a:ext uri="{FF2B5EF4-FFF2-40B4-BE49-F238E27FC236}">
                <a16:creationId xmlns:a16="http://schemas.microsoft.com/office/drawing/2014/main" id="{B70765F8-AC1C-9C08-DFD3-8E3B7BC688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20000"/>
          </a:blip>
          <a:srcRect l="16482" r="3919"/>
          <a:stretch/>
        </p:blipFill>
        <p:spPr>
          <a:xfrm>
            <a:off x="822477" y="190024"/>
            <a:ext cx="2414016" cy="1040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9415C8C-FA06-EE05-CC7B-98AD8F8B6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7" r="51207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EF57EE4-5145-A359-E3CA-D37BC5189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86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0F894B9-48B6-7271-B3E4-16DB99099A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09" r="20705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0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3E7981E2-A6FB-ED6D-9C13-23479BE3D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AF1E42-4C16-016D-2AE8-7B59F227D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6482" r="3919"/>
          <a:stretch/>
        </p:blipFill>
        <p:spPr>
          <a:xfrm>
            <a:off x="9152661" y="1707928"/>
            <a:ext cx="2414016" cy="10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EA2DC7-3C24-33CD-A265-4C276CA5B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04" r="35901" b="13643"/>
          <a:stretch/>
        </p:blipFill>
        <p:spPr>
          <a:xfrm>
            <a:off x="0" y="15948"/>
            <a:ext cx="12192000" cy="684205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17DD804-CCCC-FDC4-8BBA-899776045FD8}"/>
              </a:ext>
            </a:extLst>
          </p:cNvPr>
          <p:cNvSpPr/>
          <p:nvPr/>
        </p:nvSpPr>
        <p:spPr>
          <a:xfrm>
            <a:off x="0" y="0"/>
            <a:ext cx="1965278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5461A6-97F2-18BA-417E-673E26406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6482" r="3919"/>
          <a:stretch/>
        </p:blipFill>
        <p:spPr>
          <a:xfrm>
            <a:off x="282981" y="102249"/>
            <a:ext cx="1255800" cy="5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52FDD6-36C9-292F-1A03-6F197FF3E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25" r="58614" b="24980"/>
          <a:stretch/>
        </p:blipFill>
        <p:spPr>
          <a:xfrm>
            <a:off x="548093" y="969485"/>
            <a:ext cx="11095814" cy="51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7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EBE405-32DF-8A0A-7E9D-894446D99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27" r="70452" b="26747"/>
          <a:stretch/>
        </p:blipFill>
        <p:spPr>
          <a:xfrm>
            <a:off x="385590" y="1176348"/>
            <a:ext cx="10994275" cy="45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E94DA17-51CA-1C1A-5C16-7D584E35F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" t="38715" r="52832" b="22249"/>
          <a:stretch/>
        </p:blipFill>
        <p:spPr>
          <a:xfrm>
            <a:off x="1015911" y="1027323"/>
            <a:ext cx="10160177" cy="48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01EC0B-7D61-D4A1-C81A-F05975D78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" t="35983" r="26897" b="12772"/>
          <a:stretch/>
        </p:blipFill>
        <p:spPr>
          <a:xfrm>
            <a:off x="314425" y="1024569"/>
            <a:ext cx="11563150" cy="46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1AA7E7-A0BA-F7DF-2C66-F340A4436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26" r="58692" b="19679"/>
          <a:stretch/>
        </p:blipFill>
        <p:spPr>
          <a:xfrm>
            <a:off x="727113" y="1071390"/>
            <a:ext cx="10664328" cy="49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/>
          <p:nvPr/>
        </p:nvSpPr>
        <p:spPr>
          <a:xfrm>
            <a:off x="9013825" y="2347118"/>
            <a:ext cx="3178175" cy="1763712"/>
          </a:xfrm>
          <a:custGeom>
            <a:avLst/>
            <a:gdLst/>
            <a:ahLst/>
            <a:cxnLst/>
            <a:rect l="l" t="t" r="r" b="b"/>
            <a:pathLst>
              <a:path w="334" h="185" extrusionOk="0">
                <a:moveTo>
                  <a:pt x="52" y="0"/>
                </a:moveTo>
                <a:cubicBezTo>
                  <a:pt x="41" y="0"/>
                  <a:pt x="33" y="9"/>
                  <a:pt x="33" y="19"/>
                </a:cubicBezTo>
                <a:cubicBezTo>
                  <a:pt x="33" y="29"/>
                  <a:pt x="41" y="37"/>
                  <a:pt x="52" y="37"/>
                </a:cubicBezTo>
                <a:cubicBezTo>
                  <a:pt x="95" y="37"/>
                  <a:pt x="95" y="37"/>
                  <a:pt x="95" y="37"/>
                </a:cubicBezTo>
                <a:cubicBezTo>
                  <a:pt x="85" y="37"/>
                  <a:pt x="77" y="46"/>
                  <a:pt x="77" y="56"/>
                </a:cubicBezTo>
                <a:cubicBezTo>
                  <a:pt x="77" y="66"/>
                  <a:pt x="85" y="75"/>
                  <a:pt x="95" y="75"/>
                </a:cubicBezTo>
                <a:cubicBezTo>
                  <a:pt x="43" y="75"/>
                  <a:pt x="43" y="75"/>
                  <a:pt x="43" y="75"/>
                </a:cubicBezTo>
                <a:cubicBezTo>
                  <a:pt x="33" y="75"/>
                  <a:pt x="24" y="83"/>
                  <a:pt x="24" y="93"/>
                </a:cubicBezTo>
                <a:cubicBezTo>
                  <a:pt x="24" y="103"/>
                  <a:pt x="33" y="112"/>
                  <a:pt x="43" y="112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8" y="112"/>
                  <a:pt x="0" y="120"/>
                  <a:pt x="0" y="130"/>
                </a:cubicBezTo>
                <a:cubicBezTo>
                  <a:pt x="0" y="140"/>
                  <a:pt x="8" y="149"/>
                  <a:pt x="18" y="149"/>
                </a:cubicBezTo>
                <a:cubicBezTo>
                  <a:pt x="35" y="149"/>
                  <a:pt x="35" y="149"/>
                  <a:pt x="35" y="149"/>
                </a:cubicBezTo>
                <a:cubicBezTo>
                  <a:pt x="26" y="150"/>
                  <a:pt x="19" y="157"/>
                  <a:pt x="19" y="167"/>
                </a:cubicBezTo>
                <a:cubicBezTo>
                  <a:pt x="19" y="177"/>
                  <a:pt x="27" y="185"/>
                  <a:pt x="37" y="185"/>
                </a:cubicBezTo>
                <a:cubicBezTo>
                  <a:pt x="334" y="185"/>
                  <a:pt x="334" y="185"/>
                  <a:pt x="334" y="185"/>
                </a:cubicBezTo>
                <a:cubicBezTo>
                  <a:pt x="334" y="0"/>
                  <a:pt x="334" y="0"/>
                  <a:pt x="334" y="0"/>
                </a:cubicBezTo>
                <a:lnTo>
                  <a:pt x="52" y="0"/>
                </a:lnTo>
                <a:close/>
              </a:path>
            </a:pathLst>
          </a:custGeom>
          <a:solidFill>
            <a:srgbClr val="FF7F2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6548437" y="5159375"/>
            <a:ext cx="4464050" cy="1697037"/>
          </a:xfrm>
          <a:custGeom>
            <a:avLst/>
            <a:gdLst/>
            <a:ahLst/>
            <a:cxnLst/>
            <a:rect l="l" t="t" r="r" b="b"/>
            <a:pathLst>
              <a:path w="469" h="178" extrusionOk="0">
                <a:moveTo>
                  <a:pt x="392" y="148"/>
                </a:moveTo>
                <a:cubicBezTo>
                  <a:pt x="375" y="148"/>
                  <a:pt x="375" y="148"/>
                  <a:pt x="375" y="148"/>
                </a:cubicBezTo>
                <a:cubicBezTo>
                  <a:pt x="385" y="147"/>
                  <a:pt x="392" y="139"/>
                  <a:pt x="392" y="130"/>
                </a:cubicBezTo>
                <a:cubicBezTo>
                  <a:pt x="392" y="119"/>
                  <a:pt x="384" y="111"/>
                  <a:pt x="373" y="111"/>
                </a:cubicBezTo>
                <a:cubicBezTo>
                  <a:pt x="398" y="111"/>
                  <a:pt x="398" y="111"/>
                  <a:pt x="398" y="111"/>
                </a:cubicBezTo>
                <a:cubicBezTo>
                  <a:pt x="408" y="111"/>
                  <a:pt x="416" y="103"/>
                  <a:pt x="416" y="93"/>
                </a:cubicBezTo>
                <a:cubicBezTo>
                  <a:pt x="416" y="82"/>
                  <a:pt x="408" y="74"/>
                  <a:pt x="398" y="74"/>
                </a:cubicBezTo>
                <a:cubicBezTo>
                  <a:pt x="450" y="74"/>
                  <a:pt x="450" y="74"/>
                  <a:pt x="450" y="74"/>
                </a:cubicBezTo>
                <a:cubicBezTo>
                  <a:pt x="460" y="74"/>
                  <a:pt x="469" y="66"/>
                  <a:pt x="469" y="56"/>
                </a:cubicBezTo>
                <a:cubicBezTo>
                  <a:pt x="469" y="56"/>
                  <a:pt x="469" y="56"/>
                  <a:pt x="469" y="56"/>
                </a:cubicBezTo>
                <a:cubicBezTo>
                  <a:pt x="469" y="45"/>
                  <a:pt x="460" y="37"/>
                  <a:pt x="450" y="37"/>
                </a:cubicBezTo>
                <a:cubicBezTo>
                  <a:pt x="407" y="37"/>
                  <a:pt x="407" y="37"/>
                  <a:pt x="407" y="37"/>
                </a:cubicBezTo>
                <a:cubicBezTo>
                  <a:pt x="417" y="37"/>
                  <a:pt x="425" y="29"/>
                  <a:pt x="425" y="19"/>
                </a:cubicBezTo>
                <a:cubicBezTo>
                  <a:pt x="425" y="8"/>
                  <a:pt x="417" y="0"/>
                  <a:pt x="407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2" y="0"/>
                  <a:pt x="33" y="8"/>
                  <a:pt x="33" y="19"/>
                </a:cubicBezTo>
                <a:cubicBezTo>
                  <a:pt x="33" y="29"/>
                  <a:pt x="42" y="37"/>
                  <a:pt x="52" y="37"/>
                </a:cubicBezTo>
                <a:cubicBezTo>
                  <a:pt x="96" y="37"/>
                  <a:pt x="96" y="37"/>
                  <a:pt x="96" y="37"/>
                </a:cubicBezTo>
                <a:cubicBezTo>
                  <a:pt x="85" y="37"/>
                  <a:pt x="77" y="45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66"/>
                  <a:pt x="85" y="74"/>
                  <a:pt x="96" y="74"/>
                </a:cubicBezTo>
                <a:cubicBezTo>
                  <a:pt x="43" y="74"/>
                  <a:pt x="43" y="74"/>
                  <a:pt x="43" y="74"/>
                </a:cubicBezTo>
                <a:cubicBezTo>
                  <a:pt x="33" y="74"/>
                  <a:pt x="25" y="82"/>
                  <a:pt x="25" y="93"/>
                </a:cubicBezTo>
                <a:cubicBezTo>
                  <a:pt x="25" y="103"/>
                  <a:pt x="33" y="111"/>
                  <a:pt x="43" y="111"/>
                </a:cubicBezTo>
                <a:cubicBezTo>
                  <a:pt x="19" y="111"/>
                  <a:pt x="19" y="111"/>
                  <a:pt x="19" y="111"/>
                </a:cubicBezTo>
                <a:cubicBezTo>
                  <a:pt x="9" y="111"/>
                  <a:pt x="0" y="119"/>
                  <a:pt x="0" y="130"/>
                </a:cubicBezTo>
                <a:cubicBezTo>
                  <a:pt x="0" y="140"/>
                  <a:pt x="9" y="148"/>
                  <a:pt x="19" y="148"/>
                </a:cubicBezTo>
                <a:cubicBezTo>
                  <a:pt x="36" y="148"/>
                  <a:pt x="36" y="148"/>
                  <a:pt x="36" y="148"/>
                </a:cubicBezTo>
                <a:cubicBezTo>
                  <a:pt x="27" y="149"/>
                  <a:pt x="19" y="157"/>
                  <a:pt x="19" y="167"/>
                </a:cubicBezTo>
                <a:cubicBezTo>
                  <a:pt x="19" y="171"/>
                  <a:pt x="21" y="175"/>
                  <a:pt x="23" y="178"/>
                </a:cubicBezTo>
                <a:cubicBezTo>
                  <a:pt x="407" y="178"/>
                  <a:pt x="407" y="178"/>
                  <a:pt x="407" y="178"/>
                </a:cubicBezTo>
                <a:cubicBezTo>
                  <a:pt x="409" y="175"/>
                  <a:pt x="411" y="171"/>
                  <a:pt x="411" y="167"/>
                </a:cubicBezTo>
                <a:cubicBezTo>
                  <a:pt x="411" y="156"/>
                  <a:pt x="403" y="148"/>
                  <a:pt x="392" y="148"/>
                </a:cubicBezTo>
                <a:close/>
              </a:path>
            </a:pathLst>
          </a:custGeom>
          <a:solidFill>
            <a:srgbClr val="5148A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5"/>
          <p:cNvSpPr/>
          <p:nvPr/>
        </p:nvSpPr>
        <p:spPr>
          <a:xfrm>
            <a:off x="1087437" y="5340350"/>
            <a:ext cx="4195762" cy="1516062"/>
          </a:xfrm>
          <a:custGeom>
            <a:avLst/>
            <a:gdLst/>
            <a:ahLst/>
            <a:cxnLst/>
            <a:rect l="l" t="t" r="r" b="b"/>
            <a:pathLst>
              <a:path w="441" h="159" extrusionOk="0">
                <a:moveTo>
                  <a:pt x="410" y="148"/>
                </a:moveTo>
                <a:cubicBezTo>
                  <a:pt x="373" y="148"/>
                  <a:pt x="373" y="148"/>
                  <a:pt x="373" y="148"/>
                </a:cubicBezTo>
                <a:cubicBezTo>
                  <a:pt x="383" y="148"/>
                  <a:pt x="391" y="139"/>
                  <a:pt x="391" y="129"/>
                </a:cubicBezTo>
                <a:cubicBezTo>
                  <a:pt x="391" y="129"/>
                  <a:pt x="391" y="129"/>
                  <a:pt x="391" y="129"/>
                </a:cubicBezTo>
                <a:cubicBezTo>
                  <a:pt x="391" y="119"/>
                  <a:pt x="383" y="111"/>
                  <a:pt x="373" y="111"/>
                </a:cubicBezTo>
                <a:cubicBezTo>
                  <a:pt x="416" y="111"/>
                  <a:pt x="416" y="111"/>
                  <a:pt x="416" y="111"/>
                </a:cubicBezTo>
                <a:cubicBezTo>
                  <a:pt x="426" y="111"/>
                  <a:pt x="434" y="102"/>
                  <a:pt x="434" y="92"/>
                </a:cubicBezTo>
                <a:cubicBezTo>
                  <a:pt x="434" y="84"/>
                  <a:pt x="428" y="76"/>
                  <a:pt x="420" y="74"/>
                </a:cubicBezTo>
                <a:cubicBezTo>
                  <a:pt x="423" y="74"/>
                  <a:pt x="423" y="74"/>
                  <a:pt x="423" y="74"/>
                </a:cubicBezTo>
                <a:cubicBezTo>
                  <a:pt x="433" y="74"/>
                  <a:pt x="441" y="66"/>
                  <a:pt x="441" y="56"/>
                </a:cubicBezTo>
                <a:cubicBezTo>
                  <a:pt x="441" y="46"/>
                  <a:pt x="433" y="37"/>
                  <a:pt x="423" y="37"/>
                </a:cubicBezTo>
                <a:cubicBezTo>
                  <a:pt x="398" y="37"/>
                  <a:pt x="398" y="37"/>
                  <a:pt x="398" y="37"/>
                </a:cubicBezTo>
                <a:cubicBezTo>
                  <a:pt x="408" y="37"/>
                  <a:pt x="416" y="29"/>
                  <a:pt x="416" y="19"/>
                </a:cubicBezTo>
                <a:cubicBezTo>
                  <a:pt x="416" y="9"/>
                  <a:pt x="408" y="0"/>
                  <a:pt x="398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33" y="0"/>
                  <a:pt x="25" y="9"/>
                  <a:pt x="25" y="19"/>
                </a:cubicBezTo>
                <a:cubicBezTo>
                  <a:pt x="25" y="29"/>
                  <a:pt x="33" y="37"/>
                  <a:pt x="43" y="37"/>
                </a:cubicBezTo>
                <a:cubicBezTo>
                  <a:pt x="68" y="37"/>
                  <a:pt x="68" y="37"/>
                  <a:pt x="68" y="37"/>
                </a:cubicBezTo>
                <a:cubicBezTo>
                  <a:pt x="58" y="37"/>
                  <a:pt x="50" y="46"/>
                  <a:pt x="50" y="56"/>
                </a:cubicBezTo>
                <a:cubicBezTo>
                  <a:pt x="50" y="64"/>
                  <a:pt x="56" y="72"/>
                  <a:pt x="64" y="74"/>
                </a:cubicBezTo>
                <a:cubicBezTo>
                  <a:pt x="61" y="74"/>
                  <a:pt x="61" y="74"/>
                  <a:pt x="61" y="74"/>
                </a:cubicBezTo>
                <a:cubicBezTo>
                  <a:pt x="51" y="74"/>
                  <a:pt x="43" y="82"/>
                  <a:pt x="43" y="92"/>
                </a:cubicBezTo>
                <a:cubicBezTo>
                  <a:pt x="43" y="102"/>
                  <a:pt x="51" y="111"/>
                  <a:pt x="61" y="111"/>
                </a:cubicBezTo>
                <a:cubicBezTo>
                  <a:pt x="18" y="111"/>
                  <a:pt x="18" y="111"/>
                  <a:pt x="18" y="111"/>
                </a:cubicBezTo>
                <a:cubicBezTo>
                  <a:pt x="8" y="111"/>
                  <a:pt x="0" y="119"/>
                  <a:pt x="0" y="129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39"/>
                  <a:pt x="8" y="148"/>
                  <a:pt x="18" y="148"/>
                </a:cubicBezTo>
                <a:cubicBezTo>
                  <a:pt x="56" y="148"/>
                  <a:pt x="56" y="148"/>
                  <a:pt x="56" y="148"/>
                </a:cubicBezTo>
                <a:cubicBezTo>
                  <a:pt x="48" y="148"/>
                  <a:pt x="42" y="152"/>
                  <a:pt x="39" y="159"/>
                </a:cubicBezTo>
                <a:cubicBezTo>
                  <a:pt x="427" y="159"/>
                  <a:pt x="427" y="159"/>
                  <a:pt x="427" y="159"/>
                </a:cubicBezTo>
                <a:cubicBezTo>
                  <a:pt x="425" y="152"/>
                  <a:pt x="418" y="148"/>
                  <a:pt x="410" y="148"/>
                </a:cubicBezTo>
                <a:close/>
              </a:path>
            </a:pathLst>
          </a:custGeom>
          <a:solidFill>
            <a:srgbClr val="A629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5"/>
          <p:cNvSpPr/>
          <p:nvPr/>
        </p:nvSpPr>
        <p:spPr>
          <a:xfrm>
            <a:off x="4762" y="2251075"/>
            <a:ext cx="3206750" cy="1763712"/>
          </a:xfrm>
          <a:custGeom>
            <a:avLst/>
            <a:gdLst/>
            <a:ahLst/>
            <a:cxnLst/>
            <a:rect l="l" t="t" r="r" b="b"/>
            <a:pathLst>
              <a:path w="337" h="185" extrusionOk="0">
                <a:moveTo>
                  <a:pt x="279" y="167"/>
                </a:moveTo>
                <a:cubicBezTo>
                  <a:pt x="279" y="156"/>
                  <a:pt x="271" y="148"/>
                  <a:pt x="260" y="148"/>
                </a:cubicBezTo>
                <a:cubicBezTo>
                  <a:pt x="243" y="148"/>
                  <a:pt x="243" y="148"/>
                  <a:pt x="243" y="148"/>
                </a:cubicBezTo>
                <a:cubicBezTo>
                  <a:pt x="253" y="147"/>
                  <a:pt x="260" y="139"/>
                  <a:pt x="260" y="130"/>
                </a:cubicBezTo>
                <a:cubicBezTo>
                  <a:pt x="260" y="119"/>
                  <a:pt x="251" y="111"/>
                  <a:pt x="241" y="111"/>
                </a:cubicBezTo>
                <a:cubicBezTo>
                  <a:pt x="266" y="111"/>
                  <a:pt x="266" y="111"/>
                  <a:pt x="266" y="111"/>
                </a:cubicBezTo>
                <a:cubicBezTo>
                  <a:pt x="276" y="111"/>
                  <a:pt x="284" y="103"/>
                  <a:pt x="284" y="93"/>
                </a:cubicBezTo>
                <a:cubicBezTo>
                  <a:pt x="284" y="82"/>
                  <a:pt x="276" y="74"/>
                  <a:pt x="266" y="74"/>
                </a:cubicBezTo>
                <a:cubicBezTo>
                  <a:pt x="318" y="74"/>
                  <a:pt x="318" y="74"/>
                  <a:pt x="318" y="74"/>
                </a:cubicBezTo>
                <a:cubicBezTo>
                  <a:pt x="328" y="74"/>
                  <a:pt x="337" y="66"/>
                  <a:pt x="337" y="56"/>
                </a:cubicBezTo>
                <a:cubicBezTo>
                  <a:pt x="337" y="45"/>
                  <a:pt x="328" y="37"/>
                  <a:pt x="318" y="37"/>
                </a:cubicBezTo>
                <a:cubicBezTo>
                  <a:pt x="274" y="37"/>
                  <a:pt x="274" y="37"/>
                  <a:pt x="274" y="37"/>
                </a:cubicBezTo>
                <a:cubicBezTo>
                  <a:pt x="285" y="37"/>
                  <a:pt x="293" y="29"/>
                  <a:pt x="293" y="19"/>
                </a:cubicBezTo>
                <a:cubicBezTo>
                  <a:pt x="293" y="8"/>
                  <a:pt x="285" y="0"/>
                  <a:pt x="27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5"/>
                  <a:pt x="0" y="185"/>
                  <a:pt x="0" y="185"/>
                </a:cubicBezTo>
                <a:cubicBezTo>
                  <a:pt x="260" y="185"/>
                  <a:pt x="260" y="185"/>
                  <a:pt x="260" y="185"/>
                </a:cubicBezTo>
                <a:cubicBezTo>
                  <a:pt x="271" y="185"/>
                  <a:pt x="279" y="177"/>
                  <a:pt x="279" y="167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5"/>
          <p:cNvSpPr/>
          <p:nvPr/>
        </p:nvSpPr>
        <p:spPr>
          <a:xfrm>
            <a:off x="982662" y="-7937"/>
            <a:ext cx="4338637" cy="1592262"/>
          </a:xfrm>
          <a:custGeom>
            <a:avLst/>
            <a:gdLst/>
            <a:ahLst/>
            <a:cxnLst/>
            <a:rect l="l" t="t" r="r" b="b"/>
            <a:pathLst>
              <a:path w="456" h="167" extrusionOk="0">
                <a:moveTo>
                  <a:pt x="42" y="19"/>
                </a:moveTo>
                <a:cubicBezTo>
                  <a:pt x="73" y="19"/>
                  <a:pt x="73" y="19"/>
                  <a:pt x="73" y="19"/>
                </a:cubicBezTo>
                <a:cubicBezTo>
                  <a:pt x="63" y="19"/>
                  <a:pt x="55" y="27"/>
                  <a:pt x="55" y="37"/>
                </a:cubicBezTo>
                <a:cubicBezTo>
                  <a:pt x="55" y="47"/>
                  <a:pt x="64" y="56"/>
                  <a:pt x="74" y="56"/>
                </a:cubicBezTo>
                <a:cubicBezTo>
                  <a:pt x="19" y="56"/>
                  <a:pt x="19" y="56"/>
                  <a:pt x="19" y="56"/>
                </a:cubicBezTo>
                <a:cubicBezTo>
                  <a:pt x="9" y="56"/>
                  <a:pt x="0" y="64"/>
                  <a:pt x="0" y="74"/>
                </a:cubicBezTo>
                <a:cubicBezTo>
                  <a:pt x="0" y="84"/>
                  <a:pt x="9" y="93"/>
                  <a:pt x="19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72" y="93"/>
                  <a:pt x="64" y="101"/>
                  <a:pt x="64" y="111"/>
                </a:cubicBezTo>
                <a:cubicBezTo>
                  <a:pt x="64" y="121"/>
                  <a:pt x="72" y="130"/>
                  <a:pt x="82" y="130"/>
                </a:cubicBezTo>
                <a:cubicBezTo>
                  <a:pt x="56" y="130"/>
                  <a:pt x="56" y="130"/>
                  <a:pt x="56" y="130"/>
                </a:cubicBezTo>
                <a:cubicBezTo>
                  <a:pt x="46" y="130"/>
                  <a:pt x="38" y="138"/>
                  <a:pt x="38" y="148"/>
                </a:cubicBezTo>
                <a:cubicBezTo>
                  <a:pt x="38" y="158"/>
                  <a:pt x="46" y="167"/>
                  <a:pt x="56" y="167"/>
                </a:cubicBezTo>
                <a:cubicBezTo>
                  <a:pt x="411" y="167"/>
                  <a:pt x="411" y="167"/>
                  <a:pt x="411" y="167"/>
                </a:cubicBezTo>
                <a:cubicBezTo>
                  <a:pt x="421" y="167"/>
                  <a:pt x="429" y="158"/>
                  <a:pt x="429" y="148"/>
                </a:cubicBezTo>
                <a:cubicBezTo>
                  <a:pt x="429" y="138"/>
                  <a:pt x="421" y="130"/>
                  <a:pt x="411" y="130"/>
                </a:cubicBezTo>
                <a:cubicBezTo>
                  <a:pt x="437" y="130"/>
                  <a:pt x="437" y="130"/>
                  <a:pt x="437" y="130"/>
                </a:cubicBezTo>
                <a:cubicBezTo>
                  <a:pt x="447" y="130"/>
                  <a:pt x="456" y="121"/>
                  <a:pt x="456" y="111"/>
                </a:cubicBezTo>
                <a:cubicBezTo>
                  <a:pt x="456" y="101"/>
                  <a:pt x="447" y="93"/>
                  <a:pt x="437" y="93"/>
                </a:cubicBezTo>
                <a:cubicBezTo>
                  <a:pt x="373" y="93"/>
                  <a:pt x="373" y="93"/>
                  <a:pt x="373" y="93"/>
                </a:cubicBezTo>
                <a:cubicBezTo>
                  <a:pt x="384" y="93"/>
                  <a:pt x="392" y="84"/>
                  <a:pt x="392" y="74"/>
                </a:cubicBezTo>
                <a:cubicBezTo>
                  <a:pt x="392" y="64"/>
                  <a:pt x="384" y="56"/>
                  <a:pt x="373" y="56"/>
                </a:cubicBezTo>
                <a:cubicBezTo>
                  <a:pt x="428" y="56"/>
                  <a:pt x="428" y="56"/>
                  <a:pt x="428" y="56"/>
                </a:cubicBezTo>
                <a:cubicBezTo>
                  <a:pt x="439" y="56"/>
                  <a:pt x="447" y="47"/>
                  <a:pt x="447" y="37"/>
                </a:cubicBezTo>
                <a:cubicBezTo>
                  <a:pt x="447" y="27"/>
                  <a:pt x="439" y="19"/>
                  <a:pt x="428" y="19"/>
                </a:cubicBezTo>
                <a:cubicBezTo>
                  <a:pt x="401" y="19"/>
                  <a:pt x="401" y="19"/>
                  <a:pt x="401" y="19"/>
                </a:cubicBezTo>
                <a:cubicBezTo>
                  <a:pt x="410" y="18"/>
                  <a:pt x="417" y="11"/>
                  <a:pt x="417" y="2"/>
                </a:cubicBezTo>
                <a:cubicBezTo>
                  <a:pt x="417" y="0"/>
                  <a:pt x="417" y="0"/>
                  <a:pt x="417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11"/>
                  <a:pt x="33" y="19"/>
                  <a:pt x="42" y="19"/>
                </a:cubicBezTo>
                <a:close/>
              </a:path>
            </a:pathLst>
          </a:custGeom>
          <a:solidFill>
            <a:srgbClr val="FFCA4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"/>
          <p:cNvSpPr/>
          <p:nvPr/>
        </p:nvSpPr>
        <p:spPr>
          <a:xfrm>
            <a:off x="6681787" y="-7937"/>
            <a:ext cx="4130675" cy="1506537"/>
          </a:xfrm>
          <a:custGeom>
            <a:avLst/>
            <a:gdLst/>
            <a:ahLst/>
            <a:cxnLst/>
            <a:rect l="l" t="t" r="r" b="b"/>
            <a:pathLst>
              <a:path w="434" h="158" extrusionOk="0">
                <a:moveTo>
                  <a:pt x="62" y="9"/>
                </a:moveTo>
                <a:cubicBezTo>
                  <a:pt x="42" y="9"/>
                  <a:pt x="42" y="9"/>
                  <a:pt x="42" y="9"/>
                </a:cubicBezTo>
                <a:cubicBezTo>
                  <a:pt x="31" y="9"/>
                  <a:pt x="23" y="18"/>
                  <a:pt x="23" y="28"/>
                </a:cubicBezTo>
                <a:cubicBezTo>
                  <a:pt x="23" y="38"/>
                  <a:pt x="31" y="47"/>
                  <a:pt x="42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51" y="47"/>
                  <a:pt x="43" y="55"/>
                  <a:pt x="43" y="65"/>
                </a:cubicBezTo>
                <a:cubicBezTo>
                  <a:pt x="43" y="75"/>
                  <a:pt x="51" y="84"/>
                  <a:pt x="61" y="84"/>
                </a:cubicBezTo>
                <a:cubicBezTo>
                  <a:pt x="18" y="84"/>
                  <a:pt x="18" y="84"/>
                  <a:pt x="18" y="84"/>
                </a:cubicBezTo>
                <a:cubicBezTo>
                  <a:pt x="8" y="84"/>
                  <a:pt x="0" y="92"/>
                  <a:pt x="0" y="102"/>
                </a:cubicBezTo>
                <a:cubicBezTo>
                  <a:pt x="0" y="112"/>
                  <a:pt x="8" y="121"/>
                  <a:pt x="18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0" y="121"/>
                  <a:pt x="21" y="129"/>
                  <a:pt x="21" y="139"/>
                </a:cubicBezTo>
                <a:cubicBezTo>
                  <a:pt x="21" y="149"/>
                  <a:pt x="30" y="158"/>
                  <a:pt x="40" y="158"/>
                </a:cubicBezTo>
                <a:cubicBezTo>
                  <a:pt x="394" y="158"/>
                  <a:pt x="394" y="158"/>
                  <a:pt x="394" y="158"/>
                </a:cubicBezTo>
                <a:cubicBezTo>
                  <a:pt x="405" y="158"/>
                  <a:pt x="413" y="149"/>
                  <a:pt x="413" y="139"/>
                </a:cubicBezTo>
                <a:cubicBezTo>
                  <a:pt x="413" y="129"/>
                  <a:pt x="405" y="121"/>
                  <a:pt x="394" y="121"/>
                </a:cubicBezTo>
                <a:cubicBezTo>
                  <a:pt x="373" y="121"/>
                  <a:pt x="373" y="121"/>
                  <a:pt x="373" y="121"/>
                </a:cubicBezTo>
                <a:cubicBezTo>
                  <a:pt x="383" y="121"/>
                  <a:pt x="391" y="112"/>
                  <a:pt x="391" y="102"/>
                </a:cubicBezTo>
                <a:cubicBezTo>
                  <a:pt x="391" y="92"/>
                  <a:pt x="383" y="84"/>
                  <a:pt x="373" y="84"/>
                </a:cubicBezTo>
                <a:cubicBezTo>
                  <a:pt x="416" y="84"/>
                  <a:pt x="416" y="84"/>
                  <a:pt x="416" y="84"/>
                </a:cubicBezTo>
                <a:cubicBezTo>
                  <a:pt x="426" y="84"/>
                  <a:pt x="434" y="75"/>
                  <a:pt x="434" y="65"/>
                </a:cubicBezTo>
                <a:cubicBezTo>
                  <a:pt x="434" y="55"/>
                  <a:pt x="426" y="47"/>
                  <a:pt x="416" y="47"/>
                </a:cubicBezTo>
                <a:cubicBezTo>
                  <a:pt x="396" y="47"/>
                  <a:pt x="396" y="47"/>
                  <a:pt x="396" y="47"/>
                </a:cubicBezTo>
                <a:cubicBezTo>
                  <a:pt x="406" y="47"/>
                  <a:pt x="415" y="38"/>
                  <a:pt x="415" y="28"/>
                </a:cubicBezTo>
                <a:cubicBezTo>
                  <a:pt x="415" y="18"/>
                  <a:pt x="406" y="9"/>
                  <a:pt x="396" y="9"/>
                </a:cubicBezTo>
                <a:cubicBezTo>
                  <a:pt x="417" y="9"/>
                  <a:pt x="417" y="9"/>
                  <a:pt x="417" y="9"/>
                </a:cubicBezTo>
                <a:cubicBezTo>
                  <a:pt x="423" y="9"/>
                  <a:pt x="429" y="6"/>
                  <a:pt x="433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6"/>
                  <a:pt x="55" y="9"/>
                  <a:pt x="62" y="9"/>
                </a:cubicBezTo>
                <a:close/>
              </a:path>
            </a:pathLst>
          </a:custGeom>
          <a:solidFill>
            <a:srgbClr val="B5DA4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5"/>
          <p:cNvSpPr txBox="1"/>
          <p:nvPr/>
        </p:nvSpPr>
        <p:spPr>
          <a:xfrm>
            <a:off x="3678237" y="2885281"/>
            <a:ext cx="4835525" cy="11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Montserrat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INDICADORES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220" name="Google Shape;220;p15"/>
          <p:cNvSpPr txBox="1"/>
          <p:nvPr/>
        </p:nvSpPr>
        <p:spPr>
          <a:xfrm>
            <a:off x="1954563" y="409491"/>
            <a:ext cx="2527670" cy="49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Open Sans"/>
                <a:cs typeface="Open Sans"/>
                <a:sym typeface="Open Sans"/>
              </a:rPr>
              <a:t>OBJETIVOS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221" name="Google Shape;221;p15"/>
          <p:cNvSpPr txBox="1"/>
          <p:nvPr/>
        </p:nvSpPr>
        <p:spPr>
          <a:xfrm>
            <a:off x="7441520" y="409491"/>
            <a:ext cx="2525713" cy="561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Open Sans"/>
                <a:cs typeface="Open Sans"/>
                <a:sym typeface="Open Sans"/>
              </a:rPr>
              <a:t>INFORMATIVO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222" name="Google Shape;222;p15"/>
          <p:cNvSpPr txBox="1"/>
          <p:nvPr/>
        </p:nvSpPr>
        <p:spPr>
          <a:xfrm>
            <a:off x="9669235" y="2923844"/>
            <a:ext cx="2525713" cy="8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Open Sans"/>
                <a:cs typeface="Open Sans"/>
                <a:sym typeface="Open Sans"/>
              </a:rPr>
              <a:t>TER VALOR AGREGADO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223" name="Google Shape;223;p15"/>
          <p:cNvSpPr txBox="1"/>
          <p:nvPr/>
        </p:nvSpPr>
        <p:spPr>
          <a:xfrm>
            <a:off x="-101827" y="2917088"/>
            <a:ext cx="2525713" cy="51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Open Sans"/>
                <a:cs typeface="Open Sans"/>
                <a:sym typeface="Open Sans"/>
              </a:rPr>
              <a:t>MENSURÁVEIS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224" name="Google Shape;224;p15"/>
          <p:cNvSpPr txBox="1"/>
          <p:nvPr/>
        </p:nvSpPr>
        <p:spPr>
          <a:xfrm>
            <a:off x="1841273" y="5861123"/>
            <a:ext cx="2527670" cy="58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Open Sans"/>
                <a:cs typeface="Open Sans"/>
                <a:sym typeface="Open Sans"/>
              </a:rPr>
              <a:t>VERIFICÁVEIS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225" name="Google Shape;225;p15"/>
          <p:cNvSpPr txBox="1"/>
          <p:nvPr/>
        </p:nvSpPr>
        <p:spPr>
          <a:xfrm>
            <a:off x="7329715" y="5986187"/>
            <a:ext cx="2749324" cy="44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Open Sans"/>
                <a:cs typeface="Open Sans"/>
                <a:sym typeface="Open Sans"/>
              </a:rPr>
              <a:t>COMUNICÁVEIS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BB1D57A-EDA1-73F2-5CB5-84EADA46F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6482" r="3919"/>
          <a:stretch/>
        </p:blipFill>
        <p:spPr>
          <a:xfrm>
            <a:off x="3218398" y="2128506"/>
            <a:ext cx="5642534" cy="2433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etas apontando para a luz">
            <a:extLst>
              <a:ext uri="{FF2B5EF4-FFF2-40B4-BE49-F238E27FC236}">
                <a16:creationId xmlns:a16="http://schemas.microsoft.com/office/drawing/2014/main" id="{3C5B0D24-10C1-4CBA-F3C2-95539752F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59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8" name="Freeform: Shape 2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2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4BE45C-1209-BB81-3470-AA0B7A30B4FF}"/>
              </a:ext>
            </a:extLst>
          </p:cNvPr>
          <p:cNvSpPr txBox="1"/>
          <p:nvPr/>
        </p:nvSpPr>
        <p:spPr>
          <a:xfrm>
            <a:off x="347047" y="1451276"/>
            <a:ext cx="5065776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effectLst/>
              </a:rPr>
              <a:t>O MONITORAMENTO DE INDICADORES </a:t>
            </a:r>
            <a:r>
              <a:rPr lang="en-US" sz="2800" b="0" i="0" dirty="0" err="1">
                <a:effectLst/>
              </a:rPr>
              <a:t>nos</a:t>
            </a:r>
            <a:r>
              <a:rPr lang="en-US" sz="2800" b="0" i="0" dirty="0">
                <a:effectLst/>
              </a:rPr>
              <a:t> auxilia a </a:t>
            </a:r>
            <a:r>
              <a:rPr lang="en-US" sz="2800" b="0" i="0" dirty="0" err="1">
                <a:effectLst/>
              </a:rPr>
              <a:t>manter</a:t>
            </a:r>
            <a:r>
              <a:rPr lang="en-US" sz="2800" b="0" i="0" dirty="0">
                <a:effectLst/>
              </a:rPr>
              <a:t> o </a:t>
            </a:r>
            <a:r>
              <a:rPr lang="en-US" sz="2800" b="0" i="0" dirty="0" err="1">
                <a:effectLst/>
              </a:rPr>
              <a:t>foco</a:t>
            </a:r>
            <a:r>
              <a:rPr lang="en-US" sz="2800" b="0" i="0" dirty="0">
                <a:effectLst/>
              </a:rPr>
              <a:t> no </a:t>
            </a:r>
            <a:r>
              <a:rPr lang="en-US" sz="2800" b="0" i="0" dirty="0" err="1">
                <a:effectLst/>
              </a:rPr>
              <a:t>aprendizado</a:t>
            </a:r>
            <a:r>
              <a:rPr lang="en-US" sz="2800" b="0" i="0" dirty="0">
                <a:effectLst/>
              </a:rPr>
              <a:t> e </a:t>
            </a:r>
            <a:r>
              <a:rPr lang="en-US" sz="2800" b="0" i="0" dirty="0" err="1">
                <a:effectLst/>
              </a:rPr>
              <a:t>em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repostas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rápidas</a:t>
            </a:r>
            <a:r>
              <a:rPr lang="en-US" sz="2800" b="0" i="0" dirty="0">
                <a:effectLst/>
              </a:rPr>
              <a:t> para </a:t>
            </a:r>
            <a:r>
              <a:rPr lang="en-US" sz="2800" b="0" i="0" dirty="0" err="1">
                <a:effectLst/>
              </a:rPr>
              <a:t>ocorrências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ou</a:t>
            </a:r>
            <a:r>
              <a:rPr lang="en-US" sz="2800" b="0" i="0" dirty="0">
                <a:effectLst/>
              </a:rPr>
              <a:t> para </a:t>
            </a:r>
            <a:r>
              <a:rPr lang="en-US" sz="2800" b="0" i="0" dirty="0" err="1">
                <a:effectLst/>
              </a:rPr>
              <a:t>analisar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novos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planos</a:t>
            </a:r>
            <a:r>
              <a:rPr lang="en-US" sz="2800" b="0" i="0" dirty="0">
                <a:effectLst/>
              </a:rPr>
              <a:t> e/</a:t>
            </a:r>
            <a:r>
              <a:rPr lang="en-US" sz="2800" b="0" i="0" dirty="0" err="1">
                <a:effectLst/>
              </a:rPr>
              <a:t>ou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projetos</a:t>
            </a:r>
            <a:r>
              <a:rPr lang="en-US" sz="2800" b="0" i="0" dirty="0">
                <a:effectLst/>
              </a:rPr>
              <a:t>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effectLst/>
              </a:rPr>
              <a:t>Todo </a:t>
            </a:r>
            <a:r>
              <a:rPr lang="en-US" sz="2800" b="0" i="0" dirty="0" err="1">
                <a:effectLst/>
              </a:rPr>
              <a:t>resultado</a:t>
            </a:r>
            <a:r>
              <a:rPr lang="en-US" sz="2800" b="0" i="0" dirty="0">
                <a:effectLst/>
              </a:rPr>
              <a:t> que </a:t>
            </a:r>
            <a:r>
              <a:rPr lang="en-US" sz="2800" b="0" i="0" dirty="0" err="1">
                <a:effectLst/>
              </a:rPr>
              <a:t>não</a:t>
            </a:r>
            <a:r>
              <a:rPr lang="en-US" sz="2800" b="0" i="0" dirty="0">
                <a:effectLst/>
              </a:rPr>
              <a:t> é </a:t>
            </a:r>
            <a:r>
              <a:rPr lang="en-US" sz="2800" b="0" i="0" dirty="0" err="1">
                <a:effectLst/>
              </a:rPr>
              <a:t>medido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não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pode</a:t>
            </a:r>
            <a:r>
              <a:rPr lang="en-US" sz="2800" b="0" i="0" dirty="0">
                <a:effectLst/>
              </a:rPr>
              <a:t> ser </a:t>
            </a:r>
            <a:r>
              <a:rPr lang="en-US" sz="2800" b="0" i="0" dirty="0" err="1">
                <a:effectLst/>
              </a:rPr>
              <a:t>gerenciado</a:t>
            </a:r>
            <a:r>
              <a:rPr lang="en-US" sz="2800" b="0" i="0" dirty="0">
                <a:effectLst/>
              </a:rPr>
              <a:t> e, </a:t>
            </a:r>
            <a:r>
              <a:rPr lang="en-US" sz="2800" b="0" i="0" dirty="0" err="1">
                <a:effectLst/>
              </a:rPr>
              <a:t>consequentemente</a:t>
            </a:r>
            <a:r>
              <a:rPr lang="en-US" sz="2800" b="0" i="0" dirty="0">
                <a:effectLst/>
              </a:rPr>
              <a:t>, </a:t>
            </a:r>
            <a:r>
              <a:rPr lang="en-US" sz="2800" b="0" i="0" dirty="0" err="1">
                <a:effectLst/>
              </a:rPr>
              <a:t>não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pode</a:t>
            </a:r>
            <a:r>
              <a:rPr lang="en-US" sz="2800" b="0" i="0" dirty="0">
                <a:effectLst/>
              </a:rPr>
              <a:t> ser </a:t>
            </a:r>
            <a:r>
              <a:rPr lang="en-US" sz="2800" b="0" i="0" dirty="0" err="1">
                <a:effectLst/>
              </a:rPr>
              <a:t>melhorado</a:t>
            </a:r>
            <a:r>
              <a:rPr lang="en-US" sz="2800" b="0" i="0" dirty="0">
                <a:effectLst/>
              </a:rPr>
              <a:t>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B1CA26-249E-7FEF-E2A8-393CA09BCE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16482" r="3919"/>
          <a:stretch/>
        </p:blipFill>
        <p:spPr>
          <a:xfrm>
            <a:off x="822477" y="190024"/>
            <a:ext cx="2414016" cy="10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4F022D-3A70-4E6F-99BC-C741391FF3B4}"/>
              </a:ext>
            </a:extLst>
          </p:cNvPr>
          <p:cNvSpPr txBox="1">
            <a:spLocks/>
          </p:cNvSpPr>
          <p:nvPr/>
        </p:nvSpPr>
        <p:spPr>
          <a:xfrm>
            <a:off x="914400" y="0"/>
            <a:ext cx="6397496" cy="154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Black" panose="020B0004020202020204" pitchFamily="34" charset="0"/>
              </a:rPr>
              <a:t>Melhoria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Black" panose="020B0004020202020204" pitchFamily="34" charset="0"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Black" panose="020B0004020202020204" pitchFamily="34" charset="0"/>
              </a:rPr>
              <a:t>contínua</a:t>
            </a:r>
            <a:endParaRPr kumimoji="0" lang="en-US" sz="4000" b="1" i="0" u="none" strike="noStrike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 Black" panose="020B00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B4A16D-AB1E-419C-9424-FFEBB0494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447" r="22972"/>
          <a:stretch/>
        </p:blipFill>
        <p:spPr>
          <a:xfrm>
            <a:off x="7924803" y="1"/>
            <a:ext cx="4267197" cy="6870626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8" name="Espaço Reservado para Conteúdo 2">
            <a:extLst>
              <a:ext uri="{FF2B5EF4-FFF2-40B4-BE49-F238E27FC236}">
                <a16:creationId xmlns:a16="http://schemas.microsoft.com/office/drawing/2014/main" id="{1E80A104-E5EC-FB1D-0FE3-1020CD54F2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200025"/>
              </p:ext>
            </p:extLst>
          </p:nvPr>
        </p:nvGraphicFramePr>
        <p:xfrm>
          <a:off x="22668" y="1081837"/>
          <a:ext cx="8180959" cy="4033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5F4D6487-5AA0-0FA2-ABD7-166286B86F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</a:blip>
          <a:srcRect l="16482" r="3919"/>
          <a:stretch/>
        </p:blipFill>
        <p:spPr>
          <a:xfrm>
            <a:off x="7924800" y="3959352"/>
            <a:ext cx="4328148" cy="20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2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87EABE3-2D17-59FA-71EF-BFB02C84E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1" y="141902"/>
            <a:ext cx="11954005" cy="65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6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18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20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07DF575-2BD1-DF58-8487-444D819E7C77}"/>
              </a:ext>
            </a:extLst>
          </p:cNvPr>
          <p:cNvGrpSpPr/>
          <p:nvPr/>
        </p:nvGrpSpPr>
        <p:grpSpPr>
          <a:xfrm>
            <a:off x="3068748" y="1328855"/>
            <a:ext cx="7857745" cy="4034766"/>
            <a:chOff x="2329543" y="1719940"/>
            <a:chExt cx="6128984" cy="2943500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15CD83DD-4046-9FAA-FAB9-958307272A84}"/>
                </a:ext>
              </a:extLst>
            </p:cNvPr>
            <p:cNvSpPr/>
            <p:nvPr/>
          </p:nvSpPr>
          <p:spPr>
            <a:xfrm rot="16200000">
              <a:off x="1155337" y="2894148"/>
              <a:ext cx="2943498" cy="5950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</a:pPr>
              <a:r>
                <a:rPr lang="pt-BR" sz="2000" b="1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Cultura LEAN Six Sigma</a:t>
              </a:r>
              <a:endPara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6387B19E-EF97-916C-7BA1-74A2781B1ECD}"/>
                </a:ext>
              </a:extLst>
            </p:cNvPr>
            <p:cNvSpPr/>
            <p:nvPr/>
          </p:nvSpPr>
          <p:spPr>
            <a:xfrm>
              <a:off x="3043357" y="1719941"/>
              <a:ext cx="2322287" cy="634745"/>
            </a:xfrm>
            <a:prstGeom prst="rect">
              <a:avLst/>
            </a:prstGeom>
            <a:solidFill>
              <a:srgbClr val="00CC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</a:pPr>
              <a:r>
                <a:rPr lang="pt-BR" sz="2000" b="1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Scrum</a:t>
              </a:r>
              <a:endPara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C7D5F4A-BF00-7FC1-C2E2-327ACCBF6C02}"/>
                </a:ext>
              </a:extLst>
            </p:cNvPr>
            <p:cNvSpPr/>
            <p:nvPr/>
          </p:nvSpPr>
          <p:spPr>
            <a:xfrm>
              <a:off x="5449859" y="1719942"/>
              <a:ext cx="2322287" cy="634744"/>
            </a:xfrm>
            <a:prstGeom prst="rect">
              <a:avLst/>
            </a:prstGeom>
            <a:solidFill>
              <a:srgbClr val="CCCC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</a:pPr>
              <a:r>
                <a:rPr lang="pt-BR" sz="2000" b="1" kern="1200" err="1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Kanban</a:t>
              </a:r>
              <a:endPara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FBAB3A6-34F7-5216-07DE-BF2A62C3DE56}"/>
                </a:ext>
              </a:extLst>
            </p:cNvPr>
            <p:cNvSpPr/>
            <p:nvPr/>
          </p:nvSpPr>
          <p:spPr>
            <a:xfrm>
              <a:off x="3015924" y="2475616"/>
              <a:ext cx="4753171" cy="63474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</a:pPr>
              <a:r>
                <a:rPr lang="pt-BR" sz="2000" b="1" kern="1200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JIT</a:t>
              </a:r>
              <a:endPara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4C71053-65A9-D6E4-89FF-B03A38143DCA}"/>
                </a:ext>
              </a:extLst>
            </p:cNvPr>
            <p:cNvSpPr/>
            <p:nvPr/>
          </p:nvSpPr>
          <p:spPr>
            <a:xfrm>
              <a:off x="3015924" y="3234568"/>
              <a:ext cx="4746044" cy="63474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</a:pPr>
              <a:r>
                <a:rPr lang="pt-BR" sz="2000" b="1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Design </a:t>
              </a:r>
              <a:r>
                <a:rPr lang="pt-BR" sz="2000" b="1" kern="1200" err="1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Thinking</a:t>
              </a:r>
              <a:endPara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1BFF377-294C-8A69-D8AE-CECA3EB182AD}"/>
                </a:ext>
              </a:extLst>
            </p:cNvPr>
            <p:cNvSpPr/>
            <p:nvPr/>
          </p:nvSpPr>
          <p:spPr>
            <a:xfrm>
              <a:off x="3005796" y="4028696"/>
              <a:ext cx="2322287" cy="634744"/>
            </a:xfrm>
            <a:prstGeom prst="rect">
              <a:avLst/>
            </a:prstGeom>
            <a:solidFill>
              <a:srgbClr val="CC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</a:pPr>
              <a:r>
                <a:rPr lang="pt-BR" sz="2000" b="1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5S</a:t>
              </a:r>
              <a:endPara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C1B3D92-5842-D039-86E1-BF36E99B6F2E}"/>
                </a:ext>
              </a:extLst>
            </p:cNvPr>
            <p:cNvSpPr/>
            <p:nvPr/>
          </p:nvSpPr>
          <p:spPr>
            <a:xfrm>
              <a:off x="5446808" y="4028696"/>
              <a:ext cx="2322287" cy="634744"/>
            </a:xfrm>
            <a:prstGeom prst="rect">
              <a:avLst/>
            </a:pr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</a:pPr>
              <a:r>
                <a:rPr lang="pt-BR" sz="2000" b="1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FMEA</a:t>
              </a:r>
              <a:endPara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1BB9469-8366-289D-7730-47A5578EA485}"/>
                </a:ext>
              </a:extLst>
            </p:cNvPr>
            <p:cNvSpPr/>
            <p:nvPr/>
          </p:nvSpPr>
          <p:spPr>
            <a:xfrm rot="5400000">
              <a:off x="6689234" y="2894147"/>
              <a:ext cx="2943499" cy="5950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6384">
                <a:spcAft>
                  <a:spcPts val="600"/>
                </a:spcAft>
              </a:pPr>
              <a:r>
                <a:rPr lang="pt-BR" sz="2000" b="1" kern="120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Maximizar o valor do cliente e reduzir o desperdício</a:t>
              </a:r>
              <a:endPara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3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15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50" name="Freeform: Shape 17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" name="Freeform: Shape 19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D3F7857D-A6FB-3BB0-9B25-4DB56AC29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45" b="7697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52" name="Freeform: Shape 21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"/>
          <p:cNvSpPr/>
          <p:nvPr/>
        </p:nvSpPr>
        <p:spPr>
          <a:xfrm>
            <a:off x="8830890" y="3548062"/>
            <a:ext cx="2220912" cy="2198687"/>
          </a:xfrm>
          <a:custGeom>
            <a:avLst/>
            <a:gdLst/>
            <a:ahLst/>
            <a:cxnLst/>
            <a:rect l="l" t="t" r="r" b="b"/>
            <a:pathLst>
              <a:path w="566" h="560" extrusionOk="0">
                <a:moveTo>
                  <a:pt x="0" y="557"/>
                </a:moveTo>
                <a:cubicBezTo>
                  <a:pt x="5" y="558"/>
                  <a:pt x="9" y="558"/>
                  <a:pt x="14" y="558"/>
                </a:cubicBezTo>
                <a:cubicBezTo>
                  <a:pt x="220" y="559"/>
                  <a:pt x="220" y="559"/>
                  <a:pt x="220" y="559"/>
                </a:cubicBezTo>
                <a:cubicBezTo>
                  <a:pt x="480" y="560"/>
                  <a:pt x="480" y="560"/>
                  <a:pt x="480" y="560"/>
                </a:cubicBezTo>
                <a:cubicBezTo>
                  <a:pt x="533" y="560"/>
                  <a:pt x="566" y="503"/>
                  <a:pt x="540" y="457"/>
                </a:cubicBezTo>
                <a:cubicBezTo>
                  <a:pt x="409" y="232"/>
                  <a:pt x="409" y="232"/>
                  <a:pt x="409" y="232"/>
                </a:cubicBezTo>
                <a:cubicBezTo>
                  <a:pt x="306" y="54"/>
                  <a:pt x="306" y="54"/>
                  <a:pt x="306" y="54"/>
                </a:cubicBezTo>
                <a:cubicBezTo>
                  <a:pt x="274" y="0"/>
                  <a:pt x="193" y="12"/>
                  <a:pt x="179" y="72"/>
                </a:cubicBezTo>
                <a:cubicBezTo>
                  <a:pt x="133" y="268"/>
                  <a:pt x="133" y="268"/>
                  <a:pt x="133" y="268"/>
                </a:cubicBezTo>
                <a:cubicBezTo>
                  <a:pt x="132" y="270"/>
                  <a:pt x="132" y="272"/>
                  <a:pt x="131" y="274"/>
                </a:cubicBezTo>
                <a:cubicBezTo>
                  <a:pt x="73" y="505"/>
                  <a:pt x="73" y="505"/>
                  <a:pt x="73" y="505"/>
                </a:cubicBezTo>
                <a:cubicBezTo>
                  <a:pt x="64" y="540"/>
                  <a:pt x="32" y="560"/>
                  <a:pt x="0" y="557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7"/>
          <p:cNvSpPr/>
          <p:nvPr/>
        </p:nvSpPr>
        <p:spPr>
          <a:xfrm>
            <a:off x="8543522" y="4635500"/>
            <a:ext cx="808037" cy="1122362"/>
          </a:xfrm>
          <a:custGeom>
            <a:avLst/>
            <a:gdLst/>
            <a:ahLst/>
            <a:cxnLst/>
            <a:rect l="l" t="t" r="r" b="b"/>
            <a:pathLst>
              <a:path w="206" h="286" extrusionOk="0">
                <a:moveTo>
                  <a:pt x="148" y="231"/>
                </a:moveTo>
                <a:cubicBezTo>
                  <a:pt x="206" y="0"/>
                  <a:pt x="206" y="0"/>
                  <a:pt x="206" y="0"/>
                </a:cubicBezTo>
                <a:cubicBezTo>
                  <a:pt x="202" y="10"/>
                  <a:pt x="196" y="20"/>
                  <a:pt x="188" y="28"/>
                </a:cubicBezTo>
                <a:cubicBezTo>
                  <a:pt x="42" y="166"/>
                  <a:pt x="42" y="166"/>
                  <a:pt x="42" y="166"/>
                </a:cubicBezTo>
                <a:cubicBezTo>
                  <a:pt x="0" y="205"/>
                  <a:pt x="23" y="272"/>
                  <a:pt x="75" y="283"/>
                </a:cubicBezTo>
                <a:cubicBezTo>
                  <a:pt x="107" y="286"/>
                  <a:pt x="139" y="266"/>
                  <a:pt x="148" y="231"/>
                </a:cubicBez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7"/>
          <p:cNvSpPr/>
          <p:nvPr/>
        </p:nvSpPr>
        <p:spPr>
          <a:xfrm>
            <a:off x="5643160" y="3713162"/>
            <a:ext cx="2527300" cy="2033587"/>
          </a:xfrm>
          <a:custGeom>
            <a:avLst/>
            <a:gdLst/>
            <a:ahLst/>
            <a:cxnLst/>
            <a:rect l="l" t="t" r="r" b="b"/>
            <a:pathLst>
              <a:path w="644" h="518" extrusionOk="0">
                <a:moveTo>
                  <a:pt x="269" y="0"/>
                </a:moveTo>
                <a:cubicBezTo>
                  <a:pt x="266" y="4"/>
                  <a:pt x="263" y="8"/>
                  <a:pt x="260" y="12"/>
                </a:cubicBezTo>
                <a:cubicBezTo>
                  <a:pt x="157" y="190"/>
                  <a:pt x="157" y="190"/>
                  <a:pt x="157" y="190"/>
                </a:cubicBezTo>
                <a:cubicBezTo>
                  <a:pt x="26" y="415"/>
                  <a:pt x="26" y="415"/>
                  <a:pt x="26" y="415"/>
                </a:cubicBezTo>
                <a:cubicBezTo>
                  <a:pt x="0" y="461"/>
                  <a:pt x="33" y="518"/>
                  <a:pt x="86" y="518"/>
                </a:cubicBezTo>
                <a:cubicBezTo>
                  <a:pt x="346" y="517"/>
                  <a:pt x="346" y="517"/>
                  <a:pt x="346" y="517"/>
                </a:cubicBezTo>
                <a:cubicBezTo>
                  <a:pt x="552" y="516"/>
                  <a:pt x="552" y="516"/>
                  <a:pt x="552" y="516"/>
                </a:cubicBezTo>
                <a:cubicBezTo>
                  <a:pt x="614" y="516"/>
                  <a:pt x="644" y="440"/>
                  <a:pt x="599" y="397"/>
                </a:cubicBezTo>
                <a:cubicBezTo>
                  <a:pt x="453" y="260"/>
                  <a:pt x="453" y="260"/>
                  <a:pt x="453" y="260"/>
                </a:cubicBezTo>
                <a:cubicBezTo>
                  <a:pt x="451" y="258"/>
                  <a:pt x="450" y="257"/>
                  <a:pt x="448" y="255"/>
                </a:cubicBezTo>
                <a:cubicBezTo>
                  <a:pt x="277" y="89"/>
                  <a:pt x="277" y="89"/>
                  <a:pt x="277" y="89"/>
                </a:cubicBezTo>
                <a:cubicBezTo>
                  <a:pt x="251" y="64"/>
                  <a:pt x="250" y="26"/>
                  <a:pt x="26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7"/>
          <p:cNvSpPr/>
          <p:nvPr/>
        </p:nvSpPr>
        <p:spPr>
          <a:xfrm>
            <a:off x="6624235" y="3556000"/>
            <a:ext cx="776287" cy="1157287"/>
          </a:xfrm>
          <a:custGeom>
            <a:avLst/>
            <a:gdLst/>
            <a:ahLst/>
            <a:cxnLst/>
            <a:rect l="l" t="t" r="r" b="b"/>
            <a:pathLst>
              <a:path w="198" h="295" extrusionOk="0">
                <a:moveTo>
                  <a:pt x="27" y="129"/>
                </a:moveTo>
                <a:cubicBezTo>
                  <a:pt x="198" y="295"/>
                  <a:pt x="198" y="295"/>
                  <a:pt x="198" y="295"/>
                </a:cubicBezTo>
                <a:cubicBezTo>
                  <a:pt x="191" y="287"/>
                  <a:pt x="186" y="277"/>
                  <a:pt x="183" y="266"/>
                </a:cubicBezTo>
                <a:cubicBezTo>
                  <a:pt x="137" y="70"/>
                  <a:pt x="137" y="70"/>
                  <a:pt x="137" y="70"/>
                </a:cubicBezTo>
                <a:cubicBezTo>
                  <a:pt x="124" y="14"/>
                  <a:pt x="54" y="0"/>
                  <a:pt x="19" y="40"/>
                </a:cubicBezTo>
                <a:cubicBezTo>
                  <a:pt x="0" y="66"/>
                  <a:pt x="1" y="104"/>
                  <a:pt x="27" y="12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7"/>
          <p:cNvSpPr/>
          <p:nvPr/>
        </p:nvSpPr>
        <p:spPr>
          <a:xfrm>
            <a:off x="7090960" y="1082949"/>
            <a:ext cx="2432050" cy="2233612"/>
          </a:xfrm>
          <a:custGeom>
            <a:avLst/>
            <a:gdLst/>
            <a:ahLst/>
            <a:cxnLst/>
            <a:rect l="l" t="t" r="r" b="b"/>
            <a:pathLst>
              <a:path w="620" h="569" extrusionOk="0">
                <a:moveTo>
                  <a:pt x="620" y="464"/>
                </a:moveTo>
                <a:cubicBezTo>
                  <a:pt x="618" y="459"/>
                  <a:pt x="616" y="455"/>
                  <a:pt x="614" y="451"/>
                </a:cubicBezTo>
                <a:cubicBezTo>
                  <a:pt x="511" y="272"/>
                  <a:pt x="511" y="272"/>
                  <a:pt x="511" y="272"/>
                </a:cubicBezTo>
                <a:cubicBezTo>
                  <a:pt x="382" y="47"/>
                  <a:pt x="382" y="47"/>
                  <a:pt x="382" y="47"/>
                </a:cubicBezTo>
                <a:cubicBezTo>
                  <a:pt x="356" y="0"/>
                  <a:pt x="290" y="0"/>
                  <a:pt x="263" y="47"/>
                </a:cubicBezTo>
                <a:cubicBezTo>
                  <a:pt x="134" y="272"/>
                  <a:pt x="134" y="272"/>
                  <a:pt x="134" y="272"/>
                </a:cubicBezTo>
                <a:cubicBezTo>
                  <a:pt x="31" y="451"/>
                  <a:pt x="31" y="451"/>
                  <a:pt x="31" y="451"/>
                </a:cubicBezTo>
                <a:cubicBezTo>
                  <a:pt x="0" y="505"/>
                  <a:pt x="51" y="569"/>
                  <a:pt x="111" y="551"/>
                </a:cubicBezTo>
                <a:cubicBezTo>
                  <a:pt x="303" y="493"/>
                  <a:pt x="303" y="493"/>
                  <a:pt x="303" y="493"/>
                </a:cubicBezTo>
                <a:cubicBezTo>
                  <a:pt x="305" y="493"/>
                  <a:pt x="307" y="492"/>
                  <a:pt x="309" y="492"/>
                </a:cubicBezTo>
                <a:cubicBezTo>
                  <a:pt x="539" y="426"/>
                  <a:pt x="539" y="426"/>
                  <a:pt x="539" y="426"/>
                </a:cubicBezTo>
                <a:cubicBezTo>
                  <a:pt x="573" y="417"/>
                  <a:pt x="606" y="435"/>
                  <a:pt x="620" y="4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7"/>
          <p:cNvSpPr/>
          <p:nvPr/>
        </p:nvSpPr>
        <p:spPr>
          <a:xfrm>
            <a:off x="8306985" y="2684462"/>
            <a:ext cx="1287462" cy="593725"/>
          </a:xfrm>
          <a:custGeom>
            <a:avLst/>
            <a:gdLst/>
            <a:ahLst/>
            <a:cxnLst/>
            <a:rect l="l" t="t" r="r" b="b"/>
            <a:pathLst>
              <a:path w="328" h="151" extrusionOk="0">
                <a:moveTo>
                  <a:pt x="230" y="9"/>
                </a:moveTo>
                <a:cubicBezTo>
                  <a:pt x="0" y="75"/>
                  <a:pt x="0" y="75"/>
                  <a:pt x="0" y="75"/>
                </a:cubicBezTo>
                <a:cubicBezTo>
                  <a:pt x="11" y="73"/>
                  <a:pt x="23" y="73"/>
                  <a:pt x="33" y="76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81" y="151"/>
                  <a:pt x="328" y="98"/>
                  <a:pt x="311" y="47"/>
                </a:cubicBezTo>
                <a:cubicBezTo>
                  <a:pt x="297" y="18"/>
                  <a:pt x="264" y="0"/>
                  <a:pt x="230" y="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7"/>
          <p:cNvSpPr/>
          <p:nvPr/>
        </p:nvSpPr>
        <p:spPr>
          <a:xfrm>
            <a:off x="6176560" y="4795837"/>
            <a:ext cx="1314450" cy="668337"/>
          </a:xfrm>
          <a:custGeom>
            <a:avLst/>
            <a:gdLst/>
            <a:ahLst/>
            <a:cxnLst/>
            <a:rect l="l" t="t" r="r" b="b"/>
            <a:pathLst>
              <a:path w="335" h="170" extrusionOk="0">
                <a:moveTo>
                  <a:pt x="171" y="170"/>
                </a:moveTo>
                <a:cubicBezTo>
                  <a:pt x="151" y="169"/>
                  <a:pt x="135" y="169"/>
                  <a:pt x="119" y="165"/>
                </a:cubicBezTo>
                <a:cubicBezTo>
                  <a:pt x="114" y="163"/>
                  <a:pt x="109" y="162"/>
                  <a:pt x="104" y="160"/>
                </a:cubicBezTo>
                <a:cubicBezTo>
                  <a:pt x="95" y="155"/>
                  <a:pt x="92" y="149"/>
                  <a:pt x="91" y="145"/>
                </a:cubicBezTo>
                <a:cubicBezTo>
                  <a:pt x="90" y="139"/>
                  <a:pt x="92" y="133"/>
                  <a:pt x="97" y="128"/>
                </a:cubicBezTo>
                <a:cubicBezTo>
                  <a:pt x="105" y="120"/>
                  <a:pt x="114" y="114"/>
                  <a:pt x="127" y="108"/>
                </a:cubicBezTo>
                <a:cubicBezTo>
                  <a:pt x="131" y="106"/>
                  <a:pt x="135" y="105"/>
                  <a:pt x="139" y="103"/>
                </a:cubicBezTo>
                <a:cubicBezTo>
                  <a:pt x="142" y="102"/>
                  <a:pt x="142" y="102"/>
                  <a:pt x="142" y="102"/>
                </a:cubicBezTo>
                <a:cubicBezTo>
                  <a:pt x="145" y="101"/>
                  <a:pt x="147" y="99"/>
                  <a:pt x="147" y="97"/>
                </a:cubicBezTo>
                <a:cubicBezTo>
                  <a:pt x="148" y="95"/>
                  <a:pt x="147" y="92"/>
                  <a:pt x="145" y="91"/>
                </a:cubicBezTo>
                <a:cubicBezTo>
                  <a:pt x="131" y="77"/>
                  <a:pt x="125" y="60"/>
                  <a:pt x="126" y="39"/>
                </a:cubicBezTo>
                <a:cubicBezTo>
                  <a:pt x="127" y="19"/>
                  <a:pt x="138" y="7"/>
                  <a:pt x="159" y="1"/>
                </a:cubicBezTo>
                <a:cubicBezTo>
                  <a:pt x="163" y="0"/>
                  <a:pt x="167" y="0"/>
                  <a:pt x="171" y="0"/>
                </a:cubicBezTo>
                <a:cubicBezTo>
                  <a:pt x="175" y="0"/>
                  <a:pt x="179" y="0"/>
                  <a:pt x="183" y="1"/>
                </a:cubicBezTo>
                <a:cubicBezTo>
                  <a:pt x="204" y="7"/>
                  <a:pt x="215" y="19"/>
                  <a:pt x="216" y="39"/>
                </a:cubicBezTo>
                <a:cubicBezTo>
                  <a:pt x="217" y="60"/>
                  <a:pt x="211" y="77"/>
                  <a:pt x="197" y="91"/>
                </a:cubicBezTo>
                <a:cubicBezTo>
                  <a:pt x="195" y="92"/>
                  <a:pt x="194" y="94"/>
                  <a:pt x="195" y="97"/>
                </a:cubicBezTo>
                <a:cubicBezTo>
                  <a:pt x="195" y="99"/>
                  <a:pt x="197" y="101"/>
                  <a:pt x="200" y="102"/>
                </a:cubicBezTo>
                <a:cubicBezTo>
                  <a:pt x="203" y="103"/>
                  <a:pt x="203" y="103"/>
                  <a:pt x="203" y="103"/>
                </a:cubicBezTo>
                <a:cubicBezTo>
                  <a:pt x="207" y="105"/>
                  <a:pt x="211" y="106"/>
                  <a:pt x="215" y="108"/>
                </a:cubicBezTo>
                <a:cubicBezTo>
                  <a:pt x="228" y="114"/>
                  <a:pt x="237" y="120"/>
                  <a:pt x="245" y="128"/>
                </a:cubicBezTo>
                <a:cubicBezTo>
                  <a:pt x="249" y="132"/>
                  <a:pt x="251" y="139"/>
                  <a:pt x="250" y="145"/>
                </a:cubicBezTo>
                <a:cubicBezTo>
                  <a:pt x="249" y="151"/>
                  <a:pt x="244" y="156"/>
                  <a:pt x="238" y="160"/>
                </a:cubicBezTo>
                <a:cubicBezTo>
                  <a:pt x="238" y="160"/>
                  <a:pt x="238" y="160"/>
                  <a:pt x="238" y="160"/>
                </a:cubicBezTo>
                <a:cubicBezTo>
                  <a:pt x="233" y="162"/>
                  <a:pt x="228" y="163"/>
                  <a:pt x="223" y="165"/>
                </a:cubicBezTo>
                <a:cubicBezTo>
                  <a:pt x="207" y="169"/>
                  <a:pt x="191" y="169"/>
                  <a:pt x="171" y="170"/>
                </a:cubicBezTo>
                <a:close/>
                <a:moveTo>
                  <a:pt x="171" y="9"/>
                </a:moveTo>
                <a:cubicBezTo>
                  <a:pt x="168" y="9"/>
                  <a:pt x="164" y="9"/>
                  <a:pt x="161" y="10"/>
                </a:cubicBezTo>
                <a:cubicBezTo>
                  <a:pt x="144" y="15"/>
                  <a:pt x="136" y="24"/>
                  <a:pt x="135" y="40"/>
                </a:cubicBezTo>
                <a:cubicBezTo>
                  <a:pt x="134" y="58"/>
                  <a:pt x="140" y="72"/>
                  <a:pt x="151" y="84"/>
                </a:cubicBezTo>
                <a:cubicBezTo>
                  <a:pt x="156" y="88"/>
                  <a:pt x="157" y="93"/>
                  <a:pt x="156" y="99"/>
                </a:cubicBezTo>
                <a:cubicBezTo>
                  <a:pt x="155" y="104"/>
                  <a:pt x="151" y="108"/>
                  <a:pt x="145" y="111"/>
                </a:cubicBezTo>
                <a:cubicBezTo>
                  <a:pt x="142" y="112"/>
                  <a:pt x="142" y="112"/>
                  <a:pt x="142" y="112"/>
                </a:cubicBezTo>
                <a:cubicBezTo>
                  <a:pt x="138" y="113"/>
                  <a:pt x="135" y="115"/>
                  <a:pt x="131" y="116"/>
                </a:cubicBezTo>
                <a:cubicBezTo>
                  <a:pt x="119" y="122"/>
                  <a:pt x="111" y="128"/>
                  <a:pt x="104" y="134"/>
                </a:cubicBezTo>
                <a:cubicBezTo>
                  <a:pt x="101" y="137"/>
                  <a:pt x="100" y="140"/>
                  <a:pt x="100" y="143"/>
                </a:cubicBezTo>
                <a:cubicBezTo>
                  <a:pt x="101" y="146"/>
                  <a:pt x="104" y="149"/>
                  <a:pt x="108" y="151"/>
                </a:cubicBezTo>
                <a:cubicBezTo>
                  <a:pt x="112" y="153"/>
                  <a:pt x="117" y="155"/>
                  <a:pt x="121" y="156"/>
                </a:cubicBezTo>
                <a:cubicBezTo>
                  <a:pt x="137" y="159"/>
                  <a:pt x="152" y="160"/>
                  <a:pt x="171" y="160"/>
                </a:cubicBezTo>
                <a:cubicBezTo>
                  <a:pt x="190" y="160"/>
                  <a:pt x="205" y="159"/>
                  <a:pt x="221" y="156"/>
                </a:cubicBezTo>
                <a:cubicBezTo>
                  <a:pt x="225" y="155"/>
                  <a:pt x="230" y="153"/>
                  <a:pt x="234" y="151"/>
                </a:cubicBezTo>
                <a:cubicBezTo>
                  <a:pt x="238" y="149"/>
                  <a:pt x="240" y="147"/>
                  <a:pt x="241" y="143"/>
                </a:cubicBezTo>
                <a:cubicBezTo>
                  <a:pt x="241" y="140"/>
                  <a:pt x="240" y="136"/>
                  <a:pt x="238" y="134"/>
                </a:cubicBezTo>
                <a:cubicBezTo>
                  <a:pt x="232" y="128"/>
                  <a:pt x="223" y="122"/>
                  <a:pt x="211" y="116"/>
                </a:cubicBezTo>
                <a:cubicBezTo>
                  <a:pt x="207" y="115"/>
                  <a:pt x="204" y="113"/>
                  <a:pt x="200" y="112"/>
                </a:cubicBezTo>
                <a:cubicBezTo>
                  <a:pt x="197" y="111"/>
                  <a:pt x="197" y="111"/>
                  <a:pt x="197" y="111"/>
                </a:cubicBezTo>
                <a:cubicBezTo>
                  <a:pt x="191" y="108"/>
                  <a:pt x="187" y="104"/>
                  <a:pt x="186" y="98"/>
                </a:cubicBezTo>
                <a:cubicBezTo>
                  <a:pt x="185" y="93"/>
                  <a:pt x="186" y="88"/>
                  <a:pt x="191" y="84"/>
                </a:cubicBezTo>
                <a:cubicBezTo>
                  <a:pt x="202" y="72"/>
                  <a:pt x="208" y="58"/>
                  <a:pt x="207" y="40"/>
                </a:cubicBezTo>
                <a:cubicBezTo>
                  <a:pt x="206" y="24"/>
                  <a:pt x="198" y="15"/>
                  <a:pt x="181" y="10"/>
                </a:cubicBezTo>
                <a:cubicBezTo>
                  <a:pt x="178" y="9"/>
                  <a:pt x="174" y="9"/>
                  <a:pt x="171" y="9"/>
                </a:cubicBezTo>
                <a:close/>
                <a:moveTo>
                  <a:pt x="236" y="155"/>
                </a:moveTo>
                <a:cubicBezTo>
                  <a:pt x="236" y="155"/>
                  <a:pt x="236" y="155"/>
                  <a:pt x="236" y="155"/>
                </a:cubicBezTo>
                <a:close/>
                <a:moveTo>
                  <a:pt x="279" y="170"/>
                </a:moveTo>
                <a:cubicBezTo>
                  <a:pt x="276" y="169"/>
                  <a:pt x="276" y="169"/>
                  <a:pt x="276" y="169"/>
                </a:cubicBezTo>
                <a:cubicBezTo>
                  <a:pt x="266" y="169"/>
                  <a:pt x="263" y="169"/>
                  <a:pt x="254" y="168"/>
                </a:cubicBezTo>
                <a:cubicBezTo>
                  <a:pt x="251" y="168"/>
                  <a:pt x="249" y="166"/>
                  <a:pt x="250" y="163"/>
                </a:cubicBezTo>
                <a:cubicBezTo>
                  <a:pt x="250" y="161"/>
                  <a:pt x="252" y="159"/>
                  <a:pt x="255" y="159"/>
                </a:cubicBezTo>
                <a:cubicBezTo>
                  <a:pt x="264" y="160"/>
                  <a:pt x="267" y="160"/>
                  <a:pt x="276" y="160"/>
                </a:cubicBezTo>
                <a:cubicBezTo>
                  <a:pt x="279" y="160"/>
                  <a:pt x="279" y="160"/>
                  <a:pt x="279" y="160"/>
                </a:cubicBezTo>
                <a:cubicBezTo>
                  <a:pt x="291" y="160"/>
                  <a:pt x="302" y="160"/>
                  <a:pt x="313" y="157"/>
                </a:cubicBezTo>
                <a:cubicBezTo>
                  <a:pt x="316" y="156"/>
                  <a:pt x="319" y="155"/>
                  <a:pt x="321" y="154"/>
                </a:cubicBezTo>
                <a:cubicBezTo>
                  <a:pt x="324" y="153"/>
                  <a:pt x="325" y="151"/>
                  <a:pt x="326" y="149"/>
                </a:cubicBezTo>
                <a:cubicBezTo>
                  <a:pt x="326" y="148"/>
                  <a:pt x="325" y="145"/>
                  <a:pt x="324" y="145"/>
                </a:cubicBezTo>
                <a:cubicBezTo>
                  <a:pt x="320" y="140"/>
                  <a:pt x="314" y="136"/>
                  <a:pt x="306" y="132"/>
                </a:cubicBezTo>
                <a:cubicBezTo>
                  <a:pt x="303" y="131"/>
                  <a:pt x="301" y="130"/>
                  <a:pt x="298" y="129"/>
                </a:cubicBezTo>
                <a:cubicBezTo>
                  <a:pt x="296" y="129"/>
                  <a:pt x="296" y="129"/>
                  <a:pt x="296" y="129"/>
                </a:cubicBezTo>
                <a:cubicBezTo>
                  <a:pt x="291" y="127"/>
                  <a:pt x="288" y="123"/>
                  <a:pt x="287" y="119"/>
                </a:cubicBezTo>
                <a:cubicBezTo>
                  <a:pt x="286" y="115"/>
                  <a:pt x="288" y="111"/>
                  <a:pt x="291" y="108"/>
                </a:cubicBezTo>
                <a:cubicBezTo>
                  <a:pt x="299" y="100"/>
                  <a:pt x="303" y="90"/>
                  <a:pt x="302" y="78"/>
                </a:cubicBezTo>
                <a:cubicBezTo>
                  <a:pt x="302" y="68"/>
                  <a:pt x="296" y="61"/>
                  <a:pt x="285" y="59"/>
                </a:cubicBezTo>
                <a:cubicBezTo>
                  <a:pt x="283" y="58"/>
                  <a:pt x="281" y="58"/>
                  <a:pt x="278" y="58"/>
                </a:cubicBezTo>
                <a:cubicBezTo>
                  <a:pt x="276" y="58"/>
                  <a:pt x="274" y="58"/>
                  <a:pt x="272" y="59"/>
                </a:cubicBezTo>
                <a:cubicBezTo>
                  <a:pt x="261" y="61"/>
                  <a:pt x="255" y="68"/>
                  <a:pt x="255" y="78"/>
                </a:cubicBezTo>
                <a:cubicBezTo>
                  <a:pt x="254" y="90"/>
                  <a:pt x="258" y="100"/>
                  <a:pt x="266" y="108"/>
                </a:cubicBezTo>
                <a:cubicBezTo>
                  <a:pt x="269" y="111"/>
                  <a:pt x="271" y="116"/>
                  <a:pt x="270" y="119"/>
                </a:cubicBezTo>
                <a:cubicBezTo>
                  <a:pt x="269" y="123"/>
                  <a:pt x="267" y="126"/>
                  <a:pt x="263" y="128"/>
                </a:cubicBezTo>
                <a:cubicBezTo>
                  <a:pt x="262" y="128"/>
                  <a:pt x="262" y="128"/>
                  <a:pt x="262" y="128"/>
                </a:cubicBezTo>
                <a:cubicBezTo>
                  <a:pt x="259" y="129"/>
                  <a:pt x="257" y="128"/>
                  <a:pt x="256" y="125"/>
                </a:cubicBezTo>
                <a:cubicBezTo>
                  <a:pt x="255" y="123"/>
                  <a:pt x="256" y="120"/>
                  <a:pt x="258" y="119"/>
                </a:cubicBezTo>
                <a:cubicBezTo>
                  <a:pt x="259" y="119"/>
                  <a:pt x="259" y="119"/>
                  <a:pt x="259" y="119"/>
                </a:cubicBezTo>
                <a:cubicBezTo>
                  <a:pt x="260" y="119"/>
                  <a:pt x="261" y="118"/>
                  <a:pt x="261" y="118"/>
                </a:cubicBezTo>
                <a:cubicBezTo>
                  <a:pt x="261" y="117"/>
                  <a:pt x="261" y="116"/>
                  <a:pt x="259" y="114"/>
                </a:cubicBezTo>
                <a:cubicBezTo>
                  <a:pt x="250" y="104"/>
                  <a:pt x="245" y="92"/>
                  <a:pt x="246" y="77"/>
                </a:cubicBezTo>
                <a:cubicBezTo>
                  <a:pt x="246" y="67"/>
                  <a:pt x="250" y="54"/>
                  <a:pt x="270" y="50"/>
                </a:cubicBezTo>
                <a:cubicBezTo>
                  <a:pt x="273" y="49"/>
                  <a:pt x="275" y="49"/>
                  <a:pt x="278" y="49"/>
                </a:cubicBezTo>
                <a:cubicBezTo>
                  <a:pt x="281" y="49"/>
                  <a:pt x="284" y="49"/>
                  <a:pt x="287" y="50"/>
                </a:cubicBezTo>
                <a:cubicBezTo>
                  <a:pt x="306" y="54"/>
                  <a:pt x="311" y="67"/>
                  <a:pt x="311" y="77"/>
                </a:cubicBezTo>
                <a:cubicBezTo>
                  <a:pt x="312" y="92"/>
                  <a:pt x="307" y="105"/>
                  <a:pt x="298" y="114"/>
                </a:cubicBezTo>
                <a:cubicBezTo>
                  <a:pt x="297" y="115"/>
                  <a:pt x="296" y="116"/>
                  <a:pt x="296" y="117"/>
                </a:cubicBezTo>
                <a:cubicBezTo>
                  <a:pt x="297" y="118"/>
                  <a:pt x="298" y="119"/>
                  <a:pt x="299" y="120"/>
                </a:cubicBezTo>
                <a:cubicBezTo>
                  <a:pt x="301" y="121"/>
                  <a:pt x="301" y="121"/>
                  <a:pt x="301" y="121"/>
                </a:cubicBezTo>
                <a:cubicBezTo>
                  <a:pt x="304" y="122"/>
                  <a:pt x="307" y="123"/>
                  <a:pt x="310" y="124"/>
                </a:cubicBezTo>
                <a:cubicBezTo>
                  <a:pt x="319" y="128"/>
                  <a:pt x="325" y="133"/>
                  <a:pt x="331" y="138"/>
                </a:cubicBezTo>
                <a:cubicBezTo>
                  <a:pt x="334" y="141"/>
                  <a:pt x="335" y="146"/>
                  <a:pt x="335" y="151"/>
                </a:cubicBezTo>
                <a:cubicBezTo>
                  <a:pt x="334" y="156"/>
                  <a:pt x="330" y="160"/>
                  <a:pt x="325" y="163"/>
                </a:cubicBezTo>
                <a:cubicBezTo>
                  <a:pt x="322" y="164"/>
                  <a:pt x="319" y="165"/>
                  <a:pt x="315" y="166"/>
                </a:cubicBezTo>
                <a:cubicBezTo>
                  <a:pt x="303" y="169"/>
                  <a:pt x="292" y="169"/>
                  <a:pt x="279" y="170"/>
                </a:cubicBezTo>
                <a:close/>
                <a:moveTo>
                  <a:pt x="63" y="170"/>
                </a:moveTo>
                <a:cubicBezTo>
                  <a:pt x="48" y="169"/>
                  <a:pt x="35" y="169"/>
                  <a:pt x="23" y="166"/>
                </a:cubicBezTo>
                <a:cubicBezTo>
                  <a:pt x="19" y="165"/>
                  <a:pt x="15" y="163"/>
                  <a:pt x="11" y="162"/>
                </a:cubicBezTo>
                <a:cubicBezTo>
                  <a:pt x="5" y="159"/>
                  <a:pt x="1" y="155"/>
                  <a:pt x="0" y="149"/>
                </a:cubicBezTo>
                <a:cubicBezTo>
                  <a:pt x="0" y="145"/>
                  <a:pt x="1" y="140"/>
                  <a:pt x="5" y="136"/>
                </a:cubicBezTo>
                <a:cubicBezTo>
                  <a:pt x="11" y="130"/>
                  <a:pt x="18" y="125"/>
                  <a:pt x="29" y="120"/>
                </a:cubicBezTo>
                <a:cubicBezTo>
                  <a:pt x="32" y="119"/>
                  <a:pt x="35" y="118"/>
                  <a:pt x="38" y="116"/>
                </a:cubicBezTo>
                <a:cubicBezTo>
                  <a:pt x="40" y="116"/>
                  <a:pt x="40" y="116"/>
                  <a:pt x="40" y="116"/>
                </a:cubicBezTo>
                <a:cubicBezTo>
                  <a:pt x="42" y="115"/>
                  <a:pt x="43" y="114"/>
                  <a:pt x="44" y="112"/>
                </a:cubicBezTo>
                <a:cubicBezTo>
                  <a:pt x="44" y="111"/>
                  <a:pt x="43" y="109"/>
                  <a:pt x="42" y="108"/>
                </a:cubicBezTo>
                <a:cubicBezTo>
                  <a:pt x="31" y="98"/>
                  <a:pt x="26" y="84"/>
                  <a:pt x="27" y="68"/>
                </a:cubicBezTo>
                <a:cubicBezTo>
                  <a:pt x="27" y="57"/>
                  <a:pt x="32" y="43"/>
                  <a:pt x="53" y="38"/>
                </a:cubicBezTo>
                <a:cubicBezTo>
                  <a:pt x="56" y="37"/>
                  <a:pt x="60" y="37"/>
                  <a:pt x="63" y="37"/>
                </a:cubicBezTo>
                <a:cubicBezTo>
                  <a:pt x="66" y="37"/>
                  <a:pt x="69" y="37"/>
                  <a:pt x="73" y="38"/>
                </a:cubicBezTo>
                <a:cubicBezTo>
                  <a:pt x="94" y="43"/>
                  <a:pt x="98" y="57"/>
                  <a:pt x="99" y="68"/>
                </a:cubicBezTo>
                <a:cubicBezTo>
                  <a:pt x="99" y="84"/>
                  <a:pt x="94" y="98"/>
                  <a:pt x="84" y="108"/>
                </a:cubicBezTo>
                <a:cubicBezTo>
                  <a:pt x="83" y="109"/>
                  <a:pt x="82" y="111"/>
                  <a:pt x="82" y="112"/>
                </a:cubicBezTo>
                <a:cubicBezTo>
                  <a:pt x="83" y="113"/>
                  <a:pt x="84" y="115"/>
                  <a:pt x="86" y="116"/>
                </a:cubicBezTo>
                <a:cubicBezTo>
                  <a:pt x="88" y="116"/>
                  <a:pt x="88" y="116"/>
                  <a:pt x="88" y="116"/>
                </a:cubicBezTo>
                <a:cubicBezTo>
                  <a:pt x="91" y="117"/>
                  <a:pt x="92" y="120"/>
                  <a:pt x="91" y="122"/>
                </a:cubicBezTo>
                <a:cubicBezTo>
                  <a:pt x="90" y="125"/>
                  <a:pt x="87" y="126"/>
                  <a:pt x="85" y="125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78" y="122"/>
                  <a:pt x="74" y="118"/>
                  <a:pt x="73" y="114"/>
                </a:cubicBezTo>
                <a:cubicBezTo>
                  <a:pt x="72" y="110"/>
                  <a:pt x="74" y="105"/>
                  <a:pt x="77" y="102"/>
                </a:cubicBezTo>
                <a:cubicBezTo>
                  <a:pt x="86" y="93"/>
                  <a:pt x="90" y="82"/>
                  <a:pt x="90" y="68"/>
                </a:cubicBezTo>
                <a:cubicBezTo>
                  <a:pt x="89" y="57"/>
                  <a:pt x="83" y="50"/>
                  <a:pt x="70" y="47"/>
                </a:cubicBezTo>
                <a:cubicBezTo>
                  <a:pt x="68" y="46"/>
                  <a:pt x="65" y="46"/>
                  <a:pt x="63" y="46"/>
                </a:cubicBezTo>
                <a:cubicBezTo>
                  <a:pt x="61" y="46"/>
                  <a:pt x="58" y="46"/>
                  <a:pt x="55" y="47"/>
                </a:cubicBezTo>
                <a:cubicBezTo>
                  <a:pt x="43" y="50"/>
                  <a:pt x="37" y="57"/>
                  <a:pt x="36" y="68"/>
                </a:cubicBezTo>
                <a:cubicBezTo>
                  <a:pt x="36" y="82"/>
                  <a:pt x="40" y="93"/>
                  <a:pt x="49" y="102"/>
                </a:cubicBezTo>
                <a:cubicBezTo>
                  <a:pt x="52" y="105"/>
                  <a:pt x="54" y="110"/>
                  <a:pt x="53" y="114"/>
                </a:cubicBezTo>
                <a:cubicBezTo>
                  <a:pt x="52" y="119"/>
                  <a:pt x="48" y="122"/>
                  <a:pt x="43" y="124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38" y="126"/>
                  <a:pt x="35" y="127"/>
                  <a:pt x="33" y="129"/>
                </a:cubicBezTo>
                <a:cubicBezTo>
                  <a:pt x="23" y="133"/>
                  <a:pt x="17" y="137"/>
                  <a:pt x="12" y="142"/>
                </a:cubicBezTo>
                <a:cubicBezTo>
                  <a:pt x="10" y="144"/>
                  <a:pt x="9" y="146"/>
                  <a:pt x="10" y="148"/>
                </a:cubicBezTo>
                <a:cubicBezTo>
                  <a:pt x="10" y="150"/>
                  <a:pt x="12" y="152"/>
                  <a:pt x="15" y="153"/>
                </a:cubicBezTo>
                <a:cubicBezTo>
                  <a:pt x="18" y="155"/>
                  <a:pt x="21" y="156"/>
                  <a:pt x="25" y="157"/>
                </a:cubicBezTo>
                <a:cubicBezTo>
                  <a:pt x="37" y="160"/>
                  <a:pt x="49" y="160"/>
                  <a:pt x="63" y="160"/>
                </a:cubicBezTo>
                <a:cubicBezTo>
                  <a:pt x="72" y="160"/>
                  <a:pt x="79" y="160"/>
                  <a:pt x="86" y="159"/>
                </a:cubicBezTo>
                <a:cubicBezTo>
                  <a:pt x="88" y="159"/>
                  <a:pt x="90" y="161"/>
                  <a:pt x="91" y="163"/>
                </a:cubicBezTo>
                <a:cubicBezTo>
                  <a:pt x="91" y="166"/>
                  <a:pt x="89" y="168"/>
                  <a:pt x="86" y="168"/>
                </a:cubicBezTo>
                <a:cubicBezTo>
                  <a:pt x="79" y="169"/>
                  <a:pt x="72" y="169"/>
                  <a:pt x="63" y="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7"/>
          <p:cNvSpPr/>
          <p:nvPr/>
        </p:nvSpPr>
        <p:spPr>
          <a:xfrm>
            <a:off x="9613497" y="4718050"/>
            <a:ext cx="839787" cy="757237"/>
          </a:xfrm>
          <a:custGeom>
            <a:avLst/>
            <a:gdLst/>
            <a:ahLst/>
            <a:cxnLst/>
            <a:rect l="l" t="t" r="r" b="b"/>
            <a:pathLst>
              <a:path w="214" h="193" extrusionOk="0">
                <a:moveTo>
                  <a:pt x="46" y="88"/>
                </a:moveTo>
                <a:cubicBezTo>
                  <a:pt x="40" y="88"/>
                  <a:pt x="34" y="93"/>
                  <a:pt x="34" y="100"/>
                </a:cubicBezTo>
                <a:cubicBezTo>
                  <a:pt x="34" y="149"/>
                  <a:pt x="34" y="149"/>
                  <a:pt x="34" y="149"/>
                </a:cubicBezTo>
                <a:cubicBezTo>
                  <a:pt x="34" y="155"/>
                  <a:pt x="40" y="161"/>
                  <a:pt x="46" y="161"/>
                </a:cubicBezTo>
                <a:cubicBezTo>
                  <a:pt x="58" y="161"/>
                  <a:pt x="58" y="161"/>
                  <a:pt x="58" y="161"/>
                </a:cubicBezTo>
                <a:cubicBezTo>
                  <a:pt x="65" y="161"/>
                  <a:pt x="70" y="155"/>
                  <a:pt x="70" y="149"/>
                </a:cubicBezTo>
                <a:cubicBezTo>
                  <a:pt x="70" y="100"/>
                  <a:pt x="70" y="100"/>
                  <a:pt x="70" y="100"/>
                </a:cubicBezTo>
                <a:cubicBezTo>
                  <a:pt x="70" y="93"/>
                  <a:pt x="65" y="88"/>
                  <a:pt x="58" y="88"/>
                </a:cubicBezTo>
                <a:lnTo>
                  <a:pt x="46" y="88"/>
                </a:lnTo>
                <a:close/>
                <a:moveTo>
                  <a:pt x="61" y="100"/>
                </a:moveTo>
                <a:cubicBezTo>
                  <a:pt x="61" y="149"/>
                  <a:pt x="61" y="149"/>
                  <a:pt x="61" y="149"/>
                </a:cubicBezTo>
                <a:cubicBezTo>
                  <a:pt x="61" y="150"/>
                  <a:pt x="59" y="152"/>
                  <a:pt x="58" y="152"/>
                </a:cubicBezTo>
                <a:cubicBezTo>
                  <a:pt x="46" y="152"/>
                  <a:pt x="46" y="152"/>
                  <a:pt x="46" y="152"/>
                </a:cubicBezTo>
                <a:cubicBezTo>
                  <a:pt x="45" y="152"/>
                  <a:pt x="43" y="150"/>
                  <a:pt x="43" y="149"/>
                </a:cubicBezTo>
                <a:cubicBezTo>
                  <a:pt x="43" y="100"/>
                  <a:pt x="43" y="100"/>
                  <a:pt x="43" y="100"/>
                </a:cubicBezTo>
                <a:cubicBezTo>
                  <a:pt x="43" y="98"/>
                  <a:pt x="45" y="97"/>
                  <a:pt x="46" y="97"/>
                </a:cubicBezTo>
                <a:cubicBezTo>
                  <a:pt x="58" y="97"/>
                  <a:pt x="58" y="97"/>
                  <a:pt x="58" y="97"/>
                </a:cubicBezTo>
                <a:cubicBezTo>
                  <a:pt x="59" y="97"/>
                  <a:pt x="61" y="98"/>
                  <a:pt x="61" y="100"/>
                </a:cubicBezTo>
                <a:close/>
                <a:moveTo>
                  <a:pt x="90" y="71"/>
                </a:moveTo>
                <a:cubicBezTo>
                  <a:pt x="83" y="71"/>
                  <a:pt x="78" y="76"/>
                  <a:pt x="78" y="82"/>
                </a:cubicBezTo>
                <a:cubicBezTo>
                  <a:pt x="78" y="149"/>
                  <a:pt x="78" y="149"/>
                  <a:pt x="78" y="149"/>
                </a:cubicBezTo>
                <a:cubicBezTo>
                  <a:pt x="78" y="155"/>
                  <a:pt x="83" y="161"/>
                  <a:pt x="90" y="161"/>
                </a:cubicBezTo>
                <a:cubicBezTo>
                  <a:pt x="102" y="161"/>
                  <a:pt x="102" y="161"/>
                  <a:pt x="102" y="161"/>
                </a:cubicBezTo>
                <a:cubicBezTo>
                  <a:pt x="108" y="161"/>
                  <a:pt x="113" y="155"/>
                  <a:pt x="113" y="149"/>
                </a:cubicBezTo>
                <a:cubicBezTo>
                  <a:pt x="113" y="82"/>
                  <a:pt x="113" y="82"/>
                  <a:pt x="113" y="82"/>
                </a:cubicBezTo>
                <a:cubicBezTo>
                  <a:pt x="113" y="76"/>
                  <a:pt x="108" y="71"/>
                  <a:pt x="102" y="71"/>
                </a:cubicBezTo>
                <a:lnTo>
                  <a:pt x="90" y="71"/>
                </a:lnTo>
                <a:close/>
                <a:moveTo>
                  <a:pt x="104" y="82"/>
                </a:moveTo>
                <a:cubicBezTo>
                  <a:pt x="104" y="149"/>
                  <a:pt x="104" y="149"/>
                  <a:pt x="104" y="149"/>
                </a:cubicBezTo>
                <a:cubicBezTo>
                  <a:pt x="104" y="150"/>
                  <a:pt x="103" y="152"/>
                  <a:pt x="102" y="152"/>
                </a:cubicBezTo>
                <a:cubicBezTo>
                  <a:pt x="90" y="152"/>
                  <a:pt x="90" y="152"/>
                  <a:pt x="90" y="152"/>
                </a:cubicBezTo>
                <a:cubicBezTo>
                  <a:pt x="88" y="152"/>
                  <a:pt x="87" y="150"/>
                  <a:pt x="87" y="149"/>
                </a:cubicBezTo>
                <a:cubicBezTo>
                  <a:pt x="87" y="82"/>
                  <a:pt x="87" y="82"/>
                  <a:pt x="87" y="82"/>
                </a:cubicBezTo>
                <a:cubicBezTo>
                  <a:pt x="87" y="81"/>
                  <a:pt x="88" y="80"/>
                  <a:pt x="90" y="80"/>
                </a:cubicBezTo>
                <a:cubicBezTo>
                  <a:pt x="102" y="80"/>
                  <a:pt x="102" y="80"/>
                  <a:pt x="102" y="80"/>
                </a:cubicBezTo>
                <a:cubicBezTo>
                  <a:pt x="103" y="80"/>
                  <a:pt x="104" y="81"/>
                  <a:pt x="104" y="82"/>
                </a:cubicBezTo>
                <a:close/>
                <a:moveTo>
                  <a:pt x="133" y="56"/>
                </a:moveTo>
                <a:cubicBezTo>
                  <a:pt x="127" y="56"/>
                  <a:pt x="122" y="61"/>
                  <a:pt x="122" y="67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22" y="155"/>
                  <a:pt x="127" y="161"/>
                  <a:pt x="133" y="161"/>
                </a:cubicBezTo>
                <a:cubicBezTo>
                  <a:pt x="145" y="161"/>
                  <a:pt x="145" y="161"/>
                  <a:pt x="145" y="161"/>
                </a:cubicBezTo>
                <a:cubicBezTo>
                  <a:pt x="152" y="161"/>
                  <a:pt x="157" y="155"/>
                  <a:pt x="157" y="149"/>
                </a:cubicBezTo>
                <a:cubicBezTo>
                  <a:pt x="157" y="67"/>
                  <a:pt x="157" y="67"/>
                  <a:pt x="157" y="67"/>
                </a:cubicBezTo>
                <a:cubicBezTo>
                  <a:pt x="157" y="61"/>
                  <a:pt x="152" y="56"/>
                  <a:pt x="145" y="56"/>
                </a:cubicBezTo>
                <a:lnTo>
                  <a:pt x="133" y="56"/>
                </a:lnTo>
                <a:close/>
                <a:moveTo>
                  <a:pt x="148" y="67"/>
                </a:moveTo>
                <a:cubicBezTo>
                  <a:pt x="148" y="149"/>
                  <a:pt x="148" y="149"/>
                  <a:pt x="148" y="149"/>
                </a:cubicBezTo>
                <a:cubicBezTo>
                  <a:pt x="148" y="150"/>
                  <a:pt x="147" y="152"/>
                  <a:pt x="145" y="152"/>
                </a:cubicBezTo>
                <a:cubicBezTo>
                  <a:pt x="133" y="152"/>
                  <a:pt x="133" y="152"/>
                  <a:pt x="133" y="152"/>
                </a:cubicBezTo>
                <a:cubicBezTo>
                  <a:pt x="132" y="152"/>
                  <a:pt x="131" y="150"/>
                  <a:pt x="131" y="149"/>
                </a:cubicBezTo>
                <a:cubicBezTo>
                  <a:pt x="131" y="67"/>
                  <a:pt x="131" y="67"/>
                  <a:pt x="131" y="67"/>
                </a:cubicBezTo>
                <a:cubicBezTo>
                  <a:pt x="131" y="66"/>
                  <a:pt x="132" y="65"/>
                  <a:pt x="133" y="65"/>
                </a:cubicBezTo>
                <a:cubicBezTo>
                  <a:pt x="145" y="65"/>
                  <a:pt x="145" y="65"/>
                  <a:pt x="145" y="65"/>
                </a:cubicBezTo>
                <a:cubicBezTo>
                  <a:pt x="147" y="65"/>
                  <a:pt x="148" y="66"/>
                  <a:pt x="148" y="67"/>
                </a:cubicBezTo>
                <a:close/>
                <a:moveTo>
                  <a:pt x="165" y="52"/>
                </a:moveTo>
                <a:cubicBezTo>
                  <a:pt x="165" y="149"/>
                  <a:pt x="165" y="149"/>
                  <a:pt x="165" y="149"/>
                </a:cubicBezTo>
                <a:cubicBezTo>
                  <a:pt x="165" y="155"/>
                  <a:pt x="171" y="161"/>
                  <a:pt x="177" y="161"/>
                </a:cubicBezTo>
                <a:cubicBezTo>
                  <a:pt x="189" y="161"/>
                  <a:pt x="189" y="161"/>
                  <a:pt x="189" y="161"/>
                </a:cubicBezTo>
                <a:cubicBezTo>
                  <a:pt x="196" y="161"/>
                  <a:pt x="201" y="155"/>
                  <a:pt x="201" y="149"/>
                </a:cubicBezTo>
                <a:cubicBezTo>
                  <a:pt x="201" y="52"/>
                  <a:pt x="201" y="52"/>
                  <a:pt x="201" y="52"/>
                </a:cubicBezTo>
                <a:cubicBezTo>
                  <a:pt x="201" y="45"/>
                  <a:pt x="196" y="40"/>
                  <a:pt x="189" y="40"/>
                </a:cubicBezTo>
                <a:cubicBezTo>
                  <a:pt x="177" y="40"/>
                  <a:pt x="177" y="40"/>
                  <a:pt x="177" y="40"/>
                </a:cubicBezTo>
                <a:cubicBezTo>
                  <a:pt x="171" y="40"/>
                  <a:pt x="165" y="45"/>
                  <a:pt x="165" y="52"/>
                </a:cubicBezTo>
                <a:close/>
                <a:moveTo>
                  <a:pt x="192" y="52"/>
                </a:moveTo>
                <a:cubicBezTo>
                  <a:pt x="192" y="149"/>
                  <a:pt x="192" y="149"/>
                  <a:pt x="192" y="149"/>
                </a:cubicBezTo>
                <a:cubicBezTo>
                  <a:pt x="192" y="150"/>
                  <a:pt x="190" y="152"/>
                  <a:pt x="189" y="152"/>
                </a:cubicBezTo>
                <a:cubicBezTo>
                  <a:pt x="177" y="152"/>
                  <a:pt x="177" y="152"/>
                  <a:pt x="177" y="152"/>
                </a:cubicBezTo>
                <a:cubicBezTo>
                  <a:pt x="176" y="152"/>
                  <a:pt x="174" y="150"/>
                  <a:pt x="174" y="149"/>
                </a:cubicBezTo>
                <a:cubicBezTo>
                  <a:pt x="174" y="52"/>
                  <a:pt x="174" y="52"/>
                  <a:pt x="174" y="52"/>
                </a:cubicBezTo>
                <a:cubicBezTo>
                  <a:pt x="174" y="50"/>
                  <a:pt x="176" y="49"/>
                  <a:pt x="177" y="49"/>
                </a:cubicBezTo>
                <a:cubicBezTo>
                  <a:pt x="189" y="49"/>
                  <a:pt x="189" y="49"/>
                  <a:pt x="189" y="49"/>
                </a:cubicBezTo>
                <a:cubicBezTo>
                  <a:pt x="190" y="49"/>
                  <a:pt x="192" y="50"/>
                  <a:pt x="192" y="52"/>
                </a:cubicBezTo>
                <a:close/>
                <a:moveTo>
                  <a:pt x="110" y="39"/>
                </a:moveTo>
                <a:cubicBezTo>
                  <a:pt x="139" y="28"/>
                  <a:pt x="167" y="11"/>
                  <a:pt x="168" y="11"/>
                </a:cubicBezTo>
                <a:cubicBezTo>
                  <a:pt x="162" y="0"/>
                  <a:pt x="162" y="0"/>
                  <a:pt x="162" y="0"/>
                </a:cubicBezTo>
                <a:cubicBezTo>
                  <a:pt x="172" y="5"/>
                  <a:pt x="172" y="5"/>
                  <a:pt x="172" y="5"/>
                </a:cubicBezTo>
                <a:cubicBezTo>
                  <a:pt x="182" y="9"/>
                  <a:pt x="182" y="9"/>
                  <a:pt x="182" y="9"/>
                </a:cubicBezTo>
                <a:cubicBezTo>
                  <a:pt x="179" y="19"/>
                  <a:pt x="179" y="19"/>
                  <a:pt x="179" y="19"/>
                </a:cubicBezTo>
                <a:cubicBezTo>
                  <a:pt x="177" y="29"/>
                  <a:pt x="177" y="29"/>
                  <a:pt x="177" y="29"/>
                </a:cubicBezTo>
                <a:cubicBezTo>
                  <a:pt x="172" y="19"/>
                  <a:pt x="172" y="19"/>
                  <a:pt x="172" y="19"/>
                </a:cubicBezTo>
                <a:cubicBezTo>
                  <a:pt x="167" y="22"/>
                  <a:pt x="141" y="37"/>
                  <a:pt x="114" y="47"/>
                </a:cubicBezTo>
                <a:cubicBezTo>
                  <a:pt x="82" y="60"/>
                  <a:pt x="41" y="68"/>
                  <a:pt x="41" y="68"/>
                </a:cubicBezTo>
                <a:cubicBezTo>
                  <a:pt x="41" y="68"/>
                  <a:pt x="40" y="68"/>
                  <a:pt x="40" y="68"/>
                </a:cubicBezTo>
                <a:cubicBezTo>
                  <a:pt x="38" y="68"/>
                  <a:pt x="36" y="67"/>
                  <a:pt x="36" y="64"/>
                </a:cubicBezTo>
                <a:cubicBezTo>
                  <a:pt x="35" y="62"/>
                  <a:pt x="37" y="59"/>
                  <a:pt x="39" y="59"/>
                </a:cubicBezTo>
                <a:cubicBezTo>
                  <a:pt x="40" y="59"/>
                  <a:pt x="79" y="51"/>
                  <a:pt x="110" y="39"/>
                </a:cubicBezTo>
                <a:close/>
                <a:moveTo>
                  <a:pt x="214" y="177"/>
                </a:moveTo>
                <a:cubicBezTo>
                  <a:pt x="207" y="185"/>
                  <a:pt x="207" y="185"/>
                  <a:pt x="207" y="185"/>
                </a:cubicBezTo>
                <a:cubicBezTo>
                  <a:pt x="200" y="193"/>
                  <a:pt x="200" y="193"/>
                  <a:pt x="200" y="193"/>
                </a:cubicBezTo>
                <a:cubicBezTo>
                  <a:pt x="200" y="182"/>
                  <a:pt x="200" y="182"/>
                  <a:pt x="200" y="182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5" y="182"/>
                  <a:pt x="13" y="180"/>
                  <a:pt x="13" y="177"/>
                </a:cubicBezTo>
                <a:cubicBezTo>
                  <a:pt x="13" y="31"/>
                  <a:pt x="13" y="31"/>
                  <a:pt x="13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9" y="23"/>
                  <a:pt x="9" y="23"/>
                  <a:pt x="9" y="23"/>
                </a:cubicBezTo>
                <a:cubicBezTo>
                  <a:pt x="18" y="15"/>
                  <a:pt x="18" y="15"/>
                  <a:pt x="18" y="15"/>
                </a:cubicBezTo>
                <a:cubicBezTo>
                  <a:pt x="27" y="23"/>
                  <a:pt x="27" y="23"/>
                  <a:pt x="27" y="23"/>
                </a:cubicBezTo>
                <a:cubicBezTo>
                  <a:pt x="36" y="31"/>
                  <a:pt x="36" y="31"/>
                  <a:pt x="36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173"/>
                  <a:pt x="22" y="173"/>
                  <a:pt x="22" y="173"/>
                </a:cubicBezTo>
                <a:cubicBezTo>
                  <a:pt x="200" y="173"/>
                  <a:pt x="200" y="173"/>
                  <a:pt x="200" y="173"/>
                </a:cubicBezTo>
                <a:cubicBezTo>
                  <a:pt x="200" y="162"/>
                  <a:pt x="200" y="162"/>
                  <a:pt x="200" y="162"/>
                </a:cubicBezTo>
                <a:cubicBezTo>
                  <a:pt x="207" y="169"/>
                  <a:pt x="207" y="169"/>
                  <a:pt x="207" y="169"/>
                </a:cubicBezTo>
                <a:lnTo>
                  <a:pt x="214" y="1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5514572" y="5829299"/>
            <a:ext cx="2638425" cy="52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400"/>
              <a:buFont typeface="Open Sans SemiBold"/>
              <a:buNone/>
            </a:pPr>
            <a:r>
              <a:rPr lang="en-US" sz="2000" b="1" i="0" u="none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/>
                <a:cs typeface="Open Sans SemiBold"/>
                <a:sym typeface="Open Sans SemiBold"/>
              </a:rPr>
              <a:t>Mão</a:t>
            </a:r>
            <a:r>
              <a:rPr lang="en-US" sz="2000" b="1" i="0" u="none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/>
                <a:cs typeface="Open Sans SemiBold"/>
                <a:sym typeface="Open Sans SemiBold"/>
              </a:rPr>
              <a:t> de </a:t>
            </a:r>
            <a:r>
              <a:rPr lang="en-US" sz="2000" b="1" i="0" u="none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/>
                <a:cs typeface="Open Sans SemiBold"/>
                <a:sym typeface="Open Sans SemiBold"/>
              </a:rPr>
              <a:t>obra</a:t>
            </a:r>
            <a:r>
              <a:rPr lang="en-US" sz="2000" b="1" i="0" u="none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/>
                <a:cs typeface="Open Sans SemiBold"/>
                <a:sym typeface="Open Sans SemiBold"/>
              </a:rPr>
              <a:t>   </a:t>
            </a:r>
            <a:r>
              <a:rPr lang="en-US" sz="2000" b="1" i="0" u="none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/>
                <a:cs typeface="Open Sans SemiBold"/>
                <a:sym typeface="Open Sans SemiBold"/>
              </a:rPr>
              <a:t>escassa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Google Shape;263;p17">
            <a:extLst>
              <a:ext uri="{FF2B5EF4-FFF2-40B4-BE49-F238E27FC236}">
                <a16:creationId xmlns:a16="http://schemas.microsoft.com/office/drawing/2014/main" id="{D7211576-CA3B-B879-D072-AA6B62AEE5FD}"/>
              </a:ext>
            </a:extLst>
          </p:cNvPr>
          <p:cNvSpPr txBox="1"/>
          <p:nvPr/>
        </p:nvSpPr>
        <p:spPr>
          <a:xfrm rot="17864154">
            <a:off x="5752161" y="1436492"/>
            <a:ext cx="2360101" cy="59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400"/>
              <a:buFont typeface="Open Sans SemiBold"/>
              <a:buNone/>
            </a:pPr>
            <a:r>
              <a:rPr lang="en-US" sz="2000" b="1" i="0" u="none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 panose="020B0706030804020204" pitchFamily="34" charset="0"/>
                <a:cs typeface="Open Sans SemiBold" panose="020B0706030804020204" pitchFamily="34" charset="0"/>
                <a:sym typeface="Open Sans SemiBold"/>
              </a:rPr>
              <a:t>Limitada</a:t>
            </a:r>
            <a:r>
              <a:rPr lang="en-US" sz="2000" b="1" i="0" u="none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 panose="020B0706030804020204" pitchFamily="34" charset="0"/>
                <a:cs typeface="Open Sans SemiBold" panose="020B0706030804020204" pitchFamily="34" charset="0"/>
                <a:sym typeface="Open Sans SemiBold"/>
              </a:rPr>
              <a:t> </a:t>
            </a:r>
            <a:r>
              <a:rPr lang="en-US" sz="2000" b="1" i="0" u="none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 panose="020B0706030804020204" pitchFamily="34" charset="0"/>
                <a:cs typeface="Open Sans SemiBold" panose="020B0706030804020204" pitchFamily="34" charset="0"/>
                <a:sym typeface="Open Sans SemiBold"/>
              </a:rPr>
              <a:t>valorização</a:t>
            </a:r>
            <a:r>
              <a:rPr lang="en-US" sz="2000" b="1" i="0" u="none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 panose="020B0706030804020204" pitchFamily="34" charset="0"/>
                <a:cs typeface="Open Sans SemiBold" panose="020B0706030804020204" pitchFamily="34" charset="0"/>
                <a:sym typeface="Open Sans SemiBold"/>
              </a:rPr>
              <a:t> de mercado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Google Shape;263;p17">
            <a:extLst>
              <a:ext uri="{FF2B5EF4-FFF2-40B4-BE49-F238E27FC236}">
                <a16:creationId xmlns:a16="http://schemas.microsoft.com/office/drawing/2014/main" id="{C66E3DD1-5EBC-A481-A3CF-916057C2878A}"/>
              </a:ext>
            </a:extLst>
          </p:cNvPr>
          <p:cNvSpPr txBox="1"/>
          <p:nvPr/>
        </p:nvSpPr>
        <p:spPr>
          <a:xfrm rot="3641434">
            <a:off x="9669586" y="4140248"/>
            <a:ext cx="2360101" cy="59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400"/>
              <a:buFont typeface="Open Sans SemiBold"/>
              <a:buNone/>
            </a:pPr>
            <a:r>
              <a:rPr lang="en-US" sz="2000" b="1" i="0" u="none" dirty="0" err="1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/>
                <a:cs typeface="Open Sans SemiBold"/>
                <a:sym typeface="Open Sans SemiBold"/>
              </a:rPr>
              <a:t>Aumento</a:t>
            </a:r>
            <a:r>
              <a:rPr lang="en-US" sz="2000" b="1" i="0" u="none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SemiBold"/>
                <a:cs typeface="Open Sans SemiBold"/>
                <a:sym typeface="Open Sans SemiBold"/>
              </a:rPr>
              <a:t> dos custos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263;p17">
            <a:extLst>
              <a:ext uri="{FF2B5EF4-FFF2-40B4-BE49-F238E27FC236}">
                <a16:creationId xmlns:a16="http://schemas.microsoft.com/office/drawing/2014/main" id="{B41E73C9-8FBC-A519-205B-A9F9E477BEC9}"/>
              </a:ext>
            </a:extLst>
          </p:cNvPr>
          <p:cNvSpPr txBox="1"/>
          <p:nvPr/>
        </p:nvSpPr>
        <p:spPr>
          <a:xfrm>
            <a:off x="7038048" y="3625305"/>
            <a:ext cx="2537874" cy="86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400"/>
              <a:buFont typeface="Open Sans SemiBold"/>
              <a:buNone/>
            </a:pPr>
            <a:r>
              <a:rPr lang="en-US" sz="2400" i="0" u="none" dirty="0">
                <a:solidFill>
                  <a:srgbClr val="2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 Extra Bold" panose="020F0502020204030204" pitchFamily="18" charset="0"/>
                <a:ea typeface="Open Sans SemiBold"/>
                <a:cs typeface="Sakkal Majalla" panose="020F0502020204030204" pitchFamily="2" charset="-78"/>
                <a:sym typeface="Open Sans SemiBold"/>
              </a:rPr>
              <a:t>FAÇA MAIS   COM MENOS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Nova Extra Bold" panose="020F0502020204030204" pitchFamily="18" charset="0"/>
              <a:cs typeface="Sakkal Majalla" panose="020F0502020204030204" pitchFamily="2" charset="-78"/>
            </a:endParaRPr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4163E237-2085-CEFF-90F8-F4D03BD98FBF}"/>
              </a:ext>
            </a:extLst>
          </p:cNvPr>
          <p:cNvSpPr>
            <a:spLocks noEditPoints="1"/>
          </p:cNvSpPr>
          <p:nvPr/>
        </p:nvSpPr>
        <p:spPr bwMode="auto">
          <a:xfrm rot="21025594">
            <a:off x="7637062" y="1850115"/>
            <a:ext cx="1066797" cy="971283"/>
          </a:xfrm>
          <a:custGeom>
            <a:avLst/>
            <a:gdLst>
              <a:gd name="T0" fmla="*/ 2147483646 w 256"/>
              <a:gd name="T1" fmla="*/ 2147483646 h 256"/>
              <a:gd name="T2" fmla="*/ 2147483646 w 256"/>
              <a:gd name="T3" fmla="*/ 2147483646 h 256"/>
              <a:gd name="T4" fmla="*/ 2147483646 w 256"/>
              <a:gd name="T5" fmla="*/ 2147483646 h 256"/>
              <a:gd name="T6" fmla="*/ 2147483646 w 256"/>
              <a:gd name="T7" fmla="*/ 2147483646 h 256"/>
              <a:gd name="T8" fmla="*/ 2147483646 w 256"/>
              <a:gd name="T9" fmla="*/ 2147483646 h 256"/>
              <a:gd name="T10" fmla="*/ 2147483646 w 256"/>
              <a:gd name="T11" fmla="*/ 2147483646 h 256"/>
              <a:gd name="T12" fmla="*/ 2147483646 w 256"/>
              <a:gd name="T13" fmla="*/ 2147483646 h 256"/>
              <a:gd name="T14" fmla="*/ 2147483646 w 256"/>
              <a:gd name="T15" fmla="*/ 2147483646 h 256"/>
              <a:gd name="T16" fmla="*/ 2147483646 w 256"/>
              <a:gd name="T17" fmla="*/ 2147483646 h 256"/>
              <a:gd name="T18" fmla="*/ 2147483646 w 256"/>
              <a:gd name="T19" fmla="*/ 2147483646 h 256"/>
              <a:gd name="T20" fmla="*/ 2147483646 w 256"/>
              <a:gd name="T21" fmla="*/ 2147483646 h 256"/>
              <a:gd name="T22" fmla="*/ 2147483646 w 256"/>
              <a:gd name="T23" fmla="*/ 2147483646 h 256"/>
              <a:gd name="T24" fmla="*/ 2147483646 w 256"/>
              <a:gd name="T25" fmla="*/ 0 h 256"/>
              <a:gd name="T26" fmla="*/ 2147483646 w 256"/>
              <a:gd name="T27" fmla="*/ 2147483646 h 256"/>
              <a:gd name="T28" fmla="*/ 2147483646 w 256"/>
              <a:gd name="T29" fmla="*/ 2147483646 h 256"/>
              <a:gd name="T30" fmla="*/ 2147483646 w 256"/>
              <a:gd name="T31" fmla="*/ 2147483646 h 256"/>
              <a:gd name="T32" fmla="*/ 2147483646 w 256"/>
              <a:gd name="T33" fmla="*/ 2147483646 h 256"/>
              <a:gd name="T34" fmla="*/ 2147483646 w 256"/>
              <a:gd name="T35" fmla="*/ 2147483646 h 256"/>
              <a:gd name="T36" fmla="*/ 2147483646 w 256"/>
              <a:gd name="T37" fmla="*/ 2147483646 h 256"/>
              <a:gd name="T38" fmla="*/ 2147483646 w 256"/>
              <a:gd name="T39" fmla="*/ 2147483646 h 256"/>
              <a:gd name="T40" fmla="*/ 2147483646 w 256"/>
              <a:gd name="T41" fmla="*/ 2147483646 h 256"/>
              <a:gd name="T42" fmla="*/ 2147483646 w 256"/>
              <a:gd name="T43" fmla="*/ 2147483646 h 256"/>
              <a:gd name="T44" fmla="*/ 2147483646 w 256"/>
              <a:gd name="T45" fmla="*/ 2147483646 h 256"/>
              <a:gd name="T46" fmla="*/ 2147483646 w 256"/>
              <a:gd name="T47" fmla="*/ 2147483646 h 256"/>
              <a:gd name="T48" fmla="*/ 2147483646 w 256"/>
              <a:gd name="T49" fmla="*/ 2147483646 h 256"/>
              <a:gd name="T50" fmla="*/ 0 w 256"/>
              <a:gd name="T51" fmla="*/ 2147483646 h 256"/>
              <a:gd name="T52" fmla="*/ 2147483646 w 256"/>
              <a:gd name="T53" fmla="*/ 2147483646 h 256"/>
              <a:gd name="T54" fmla="*/ 2147483646 w 256"/>
              <a:gd name="T55" fmla="*/ 2147483646 h 256"/>
              <a:gd name="T56" fmla="*/ 2147483646 w 256"/>
              <a:gd name="T57" fmla="*/ 2147483646 h 256"/>
              <a:gd name="T58" fmla="*/ 2147483646 w 256"/>
              <a:gd name="T59" fmla="*/ 2147483646 h 256"/>
              <a:gd name="T60" fmla="*/ 2147483646 w 256"/>
              <a:gd name="T61" fmla="*/ 2147483646 h 256"/>
              <a:gd name="T62" fmla="*/ 2147483646 w 256"/>
              <a:gd name="T63" fmla="*/ 2147483646 h 256"/>
              <a:gd name="T64" fmla="*/ 2147483646 w 256"/>
              <a:gd name="T65" fmla="*/ 2147483646 h 256"/>
              <a:gd name="T66" fmla="*/ 2147483646 w 256"/>
              <a:gd name="T67" fmla="*/ 2147483646 h 256"/>
              <a:gd name="T68" fmla="*/ 2147483646 w 256"/>
              <a:gd name="T69" fmla="*/ 2147483646 h 2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6" h="256">
                <a:moveTo>
                  <a:pt x="252" y="20"/>
                </a:moveTo>
                <a:cubicBezTo>
                  <a:pt x="213" y="60"/>
                  <a:pt x="213" y="60"/>
                  <a:pt x="213" y="60"/>
                </a:cubicBezTo>
                <a:cubicBezTo>
                  <a:pt x="232" y="60"/>
                  <a:pt x="232" y="60"/>
                  <a:pt x="232" y="60"/>
                </a:cubicBezTo>
                <a:cubicBezTo>
                  <a:pt x="239" y="60"/>
                  <a:pt x="244" y="65"/>
                  <a:pt x="244" y="72"/>
                </a:cubicBezTo>
                <a:cubicBezTo>
                  <a:pt x="244" y="79"/>
                  <a:pt x="239" y="84"/>
                  <a:pt x="232" y="84"/>
                </a:cubicBezTo>
                <a:cubicBezTo>
                  <a:pt x="184" y="84"/>
                  <a:pt x="184" y="84"/>
                  <a:pt x="184" y="84"/>
                </a:cubicBezTo>
                <a:cubicBezTo>
                  <a:pt x="177" y="84"/>
                  <a:pt x="172" y="79"/>
                  <a:pt x="172" y="72"/>
                </a:cubicBezTo>
                <a:cubicBezTo>
                  <a:pt x="172" y="24"/>
                  <a:pt x="172" y="24"/>
                  <a:pt x="172" y="24"/>
                </a:cubicBezTo>
                <a:cubicBezTo>
                  <a:pt x="172" y="17"/>
                  <a:pt x="177" y="12"/>
                  <a:pt x="184" y="12"/>
                </a:cubicBezTo>
                <a:cubicBezTo>
                  <a:pt x="191" y="12"/>
                  <a:pt x="196" y="17"/>
                  <a:pt x="196" y="24"/>
                </a:cubicBezTo>
                <a:cubicBezTo>
                  <a:pt x="196" y="43"/>
                  <a:pt x="196" y="43"/>
                  <a:pt x="196" y="43"/>
                </a:cubicBezTo>
                <a:cubicBezTo>
                  <a:pt x="236" y="4"/>
                  <a:pt x="236" y="4"/>
                  <a:pt x="236" y="4"/>
                </a:cubicBezTo>
                <a:cubicBezTo>
                  <a:pt x="238" y="1"/>
                  <a:pt x="241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15"/>
                  <a:pt x="255" y="18"/>
                  <a:pt x="252" y="20"/>
                </a:cubicBezTo>
                <a:moveTo>
                  <a:pt x="128" y="164"/>
                </a:moveTo>
                <a:cubicBezTo>
                  <a:pt x="108" y="164"/>
                  <a:pt x="92" y="148"/>
                  <a:pt x="92" y="128"/>
                </a:cubicBezTo>
                <a:cubicBezTo>
                  <a:pt x="92" y="108"/>
                  <a:pt x="108" y="92"/>
                  <a:pt x="128" y="92"/>
                </a:cubicBezTo>
                <a:cubicBezTo>
                  <a:pt x="148" y="92"/>
                  <a:pt x="164" y="108"/>
                  <a:pt x="164" y="128"/>
                </a:cubicBezTo>
                <a:cubicBezTo>
                  <a:pt x="164" y="148"/>
                  <a:pt x="148" y="164"/>
                  <a:pt x="128" y="164"/>
                </a:cubicBezTo>
                <a:moveTo>
                  <a:pt x="72" y="244"/>
                </a:moveTo>
                <a:cubicBezTo>
                  <a:pt x="65" y="244"/>
                  <a:pt x="60" y="239"/>
                  <a:pt x="60" y="232"/>
                </a:cubicBezTo>
                <a:cubicBezTo>
                  <a:pt x="60" y="213"/>
                  <a:pt x="60" y="213"/>
                  <a:pt x="60" y="213"/>
                </a:cubicBezTo>
                <a:cubicBezTo>
                  <a:pt x="20" y="252"/>
                  <a:pt x="20" y="252"/>
                  <a:pt x="20" y="252"/>
                </a:cubicBezTo>
                <a:cubicBezTo>
                  <a:pt x="18" y="255"/>
                  <a:pt x="15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241"/>
                  <a:pt x="1" y="238"/>
                  <a:pt x="4" y="236"/>
                </a:cubicBezTo>
                <a:cubicBezTo>
                  <a:pt x="43" y="196"/>
                  <a:pt x="43" y="196"/>
                  <a:pt x="43" y="196"/>
                </a:cubicBezTo>
                <a:cubicBezTo>
                  <a:pt x="24" y="196"/>
                  <a:pt x="24" y="196"/>
                  <a:pt x="24" y="196"/>
                </a:cubicBezTo>
                <a:cubicBezTo>
                  <a:pt x="17" y="196"/>
                  <a:pt x="12" y="191"/>
                  <a:pt x="12" y="184"/>
                </a:cubicBezTo>
                <a:cubicBezTo>
                  <a:pt x="12" y="177"/>
                  <a:pt x="17" y="172"/>
                  <a:pt x="24" y="172"/>
                </a:cubicBezTo>
                <a:cubicBezTo>
                  <a:pt x="72" y="172"/>
                  <a:pt x="72" y="172"/>
                  <a:pt x="72" y="172"/>
                </a:cubicBezTo>
                <a:cubicBezTo>
                  <a:pt x="79" y="172"/>
                  <a:pt x="84" y="177"/>
                  <a:pt x="84" y="184"/>
                </a:cubicBezTo>
                <a:cubicBezTo>
                  <a:pt x="84" y="232"/>
                  <a:pt x="84" y="232"/>
                  <a:pt x="84" y="232"/>
                </a:cubicBezTo>
                <a:cubicBezTo>
                  <a:pt x="84" y="239"/>
                  <a:pt x="79" y="244"/>
                  <a:pt x="72" y="244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Gráfico 6" descr="Dólar com preenchimento sólido">
            <a:extLst>
              <a:ext uri="{FF2B5EF4-FFF2-40B4-BE49-F238E27FC236}">
                <a16:creationId xmlns:a16="http://schemas.microsoft.com/office/drawing/2014/main" id="{3FE8EBB6-C23D-1BDE-349F-29AA44AB0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230" y="4251963"/>
            <a:ext cx="481764" cy="47735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7ABB7D2-1EA4-CB03-063C-39A76DD7E151}"/>
              </a:ext>
            </a:extLst>
          </p:cNvPr>
          <p:cNvSpPr txBox="1"/>
          <p:nvPr/>
        </p:nvSpPr>
        <p:spPr>
          <a:xfrm>
            <a:off x="9600829" y="4157398"/>
            <a:ext cx="48176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7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497" name="Google Shape;497;p31"/>
          <p:cNvSpPr/>
          <p:nvPr/>
        </p:nvSpPr>
        <p:spPr>
          <a:xfrm>
            <a:off x="741918" y="-1269559"/>
            <a:ext cx="3917322" cy="9264028"/>
          </a:xfrm>
          <a:custGeom>
            <a:avLst/>
            <a:gdLst/>
            <a:ahLst/>
            <a:cxnLst/>
            <a:rect l="l" t="t" r="r" b="b"/>
            <a:pathLst>
              <a:path w="703" h="1653" extrusionOk="0">
                <a:moveTo>
                  <a:pt x="695" y="1006"/>
                </a:moveTo>
                <a:cubicBezTo>
                  <a:pt x="694" y="1006"/>
                  <a:pt x="692" y="1006"/>
                  <a:pt x="691" y="1006"/>
                </a:cubicBezTo>
                <a:cubicBezTo>
                  <a:pt x="689" y="1008"/>
                  <a:pt x="685" y="1011"/>
                  <a:pt x="685" y="1013"/>
                </a:cubicBezTo>
                <a:cubicBezTo>
                  <a:pt x="684" y="1023"/>
                  <a:pt x="683" y="1033"/>
                  <a:pt x="682" y="1043"/>
                </a:cubicBezTo>
                <a:cubicBezTo>
                  <a:pt x="682" y="1054"/>
                  <a:pt x="682" y="1065"/>
                  <a:pt x="682" y="1076"/>
                </a:cubicBezTo>
                <a:cubicBezTo>
                  <a:pt x="680" y="1076"/>
                  <a:pt x="679" y="1076"/>
                  <a:pt x="677" y="1076"/>
                </a:cubicBezTo>
                <a:cubicBezTo>
                  <a:pt x="677" y="928"/>
                  <a:pt x="677" y="780"/>
                  <a:pt x="677" y="632"/>
                </a:cubicBezTo>
                <a:cubicBezTo>
                  <a:pt x="675" y="632"/>
                  <a:pt x="673" y="632"/>
                  <a:pt x="671" y="632"/>
                </a:cubicBezTo>
                <a:cubicBezTo>
                  <a:pt x="670" y="819"/>
                  <a:pt x="670" y="1006"/>
                  <a:pt x="669" y="1193"/>
                </a:cubicBezTo>
                <a:cubicBezTo>
                  <a:pt x="671" y="1186"/>
                  <a:pt x="672" y="1179"/>
                  <a:pt x="673" y="1172"/>
                </a:cubicBezTo>
                <a:cubicBezTo>
                  <a:pt x="675" y="1149"/>
                  <a:pt x="676" y="1127"/>
                  <a:pt x="678" y="1105"/>
                </a:cubicBezTo>
                <a:cubicBezTo>
                  <a:pt x="678" y="1099"/>
                  <a:pt x="681" y="1098"/>
                  <a:pt x="696" y="1100"/>
                </a:cubicBezTo>
                <a:cubicBezTo>
                  <a:pt x="691" y="1102"/>
                  <a:pt x="687" y="1103"/>
                  <a:pt x="681" y="1104"/>
                </a:cubicBezTo>
                <a:cubicBezTo>
                  <a:pt x="687" y="1105"/>
                  <a:pt x="691" y="1105"/>
                  <a:pt x="697" y="1106"/>
                </a:cubicBezTo>
                <a:cubicBezTo>
                  <a:pt x="692" y="1107"/>
                  <a:pt x="688" y="1109"/>
                  <a:pt x="684" y="1110"/>
                </a:cubicBezTo>
                <a:cubicBezTo>
                  <a:pt x="688" y="1111"/>
                  <a:pt x="691" y="1111"/>
                  <a:pt x="696" y="1112"/>
                </a:cubicBezTo>
                <a:cubicBezTo>
                  <a:pt x="691" y="1113"/>
                  <a:pt x="688" y="1114"/>
                  <a:pt x="683" y="1116"/>
                </a:cubicBezTo>
                <a:cubicBezTo>
                  <a:pt x="688" y="1117"/>
                  <a:pt x="691" y="1117"/>
                  <a:pt x="695" y="1118"/>
                </a:cubicBezTo>
                <a:cubicBezTo>
                  <a:pt x="692" y="1119"/>
                  <a:pt x="689" y="1120"/>
                  <a:pt x="686" y="1122"/>
                </a:cubicBezTo>
                <a:cubicBezTo>
                  <a:pt x="689" y="1122"/>
                  <a:pt x="691" y="1123"/>
                  <a:pt x="694" y="1124"/>
                </a:cubicBezTo>
                <a:cubicBezTo>
                  <a:pt x="692" y="1125"/>
                  <a:pt x="690" y="1126"/>
                  <a:pt x="687" y="1128"/>
                </a:cubicBezTo>
                <a:cubicBezTo>
                  <a:pt x="700" y="1129"/>
                  <a:pt x="691" y="1131"/>
                  <a:pt x="687" y="1133"/>
                </a:cubicBezTo>
                <a:cubicBezTo>
                  <a:pt x="703" y="1136"/>
                  <a:pt x="687" y="1137"/>
                  <a:pt x="686" y="1139"/>
                </a:cubicBezTo>
                <a:cubicBezTo>
                  <a:pt x="689" y="1140"/>
                  <a:pt x="691" y="1141"/>
                  <a:pt x="696" y="1142"/>
                </a:cubicBezTo>
                <a:cubicBezTo>
                  <a:pt x="691" y="1143"/>
                  <a:pt x="688" y="1144"/>
                  <a:pt x="683" y="1145"/>
                </a:cubicBezTo>
                <a:cubicBezTo>
                  <a:pt x="689" y="1146"/>
                  <a:pt x="691" y="1147"/>
                  <a:pt x="695" y="1147"/>
                </a:cubicBezTo>
                <a:cubicBezTo>
                  <a:pt x="691" y="1149"/>
                  <a:pt x="688" y="1150"/>
                  <a:pt x="685" y="1151"/>
                </a:cubicBezTo>
                <a:cubicBezTo>
                  <a:pt x="688" y="1152"/>
                  <a:pt x="691" y="1152"/>
                  <a:pt x="695" y="1153"/>
                </a:cubicBezTo>
                <a:cubicBezTo>
                  <a:pt x="691" y="1155"/>
                  <a:pt x="688" y="1156"/>
                  <a:pt x="685" y="1157"/>
                </a:cubicBezTo>
                <a:cubicBezTo>
                  <a:pt x="688" y="1158"/>
                  <a:pt x="691" y="1158"/>
                  <a:pt x="696" y="1160"/>
                </a:cubicBezTo>
                <a:cubicBezTo>
                  <a:pt x="690" y="1161"/>
                  <a:pt x="686" y="1162"/>
                  <a:pt x="682" y="1162"/>
                </a:cubicBezTo>
                <a:cubicBezTo>
                  <a:pt x="683" y="1163"/>
                  <a:pt x="684" y="1163"/>
                  <a:pt x="685" y="1164"/>
                </a:cubicBezTo>
                <a:cubicBezTo>
                  <a:pt x="688" y="1164"/>
                  <a:pt x="690" y="1164"/>
                  <a:pt x="694" y="1165"/>
                </a:cubicBezTo>
                <a:cubicBezTo>
                  <a:pt x="680" y="1170"/>
                  <a:pt x="680" y="1175"/>
                  <a:pt x="692" y="1177"/>
                </a:cubicBezTo>
                <a:cubicBezTo>
                  <a:pt x="688" y="1178"/>
                  <a:pt x="684" y="1180"/>
                  <a:pt x="682" y="1182"/>
                </a:cubicBezTo>
                <a:cubicBezTo>
                  <a:pt x="680" y="1185"/>
                  <a:pt x="679" y="1189"/>
                  <a:pt x="679" y="1193"/>
                </a:cubicBezTo>
                <a:cubicBezTo>
                  <a:pt x="678" y="1209"/>
                  <a:pt x="677" y="1225"/>
                  <a:pt x="676" y="1241"/>
                </a:cubicBezTo>
                <a:cubicBezTo>
                  <a:pt x="673" y="1268"/>
                  <a:pt x="671" y="1295"/>
                  <a:pt x="669" y="1322"/>
                </a:cubicBezTo>
                <a:cubicBezTo>
                  <a:pt x="667" y="1346"/>
                  <a:pt x="666" y="1370"/>
                  <a:pt x="664" y="1395"/>
                </a:cubicBezTo>
                <a:cubicBezTo>
                  <a:pt x="664" y="1396"/>
                  <a:pt x="660" y="1397"/>
                  <a:pt x="658" y="1398"/>
                </a:cubicBezTo>
                <a:cubicBezTo>
                  <a:pt x="656" y="1392"/>
                  <a:pt x="657" y="1386"/>
                  <a:pt x="656" y="1381"/>
                </a:cubicBezTo>
                <a:cubicBezTo>
                  <a:pt x="656" y="1374"/>
                  <a:pt x="656" y="1367"/>
                  <a:pt x="655" y="1361"/>
                </a:cubicBezTo>
                <a:cubicBezTo>
                  <a:pt x="655" y="1359"/>
                  <a:pt x="655" y="1358"/>
                  <a:pt x="654" y="1357"/>
                </a:cubicBezTo>
                <a:cubicBezTo>
                  <a:pt x="653" y="1358"/>
                  <a:pt x="650" y="1359"/>
                  <a:pt x="650" y="1361"/>
                </a:cubicBezTo>
                <a:cubicBezTo>
                  <a:pt x="648" y="1376"/>
                  <a:pt x="647" y="1392"/>
                  <a:pt x="646" y="1408"/>
                </a:cubicBezTo>
                <a:cubicBezTo>
                  <a:pt x="643" y="1438"/>
                  <a:pt x="640" y="1467"/>
                  <a:pt x="638" y="1496"/>
                </a:cubicBezTo>
                <a:cubicBezTo>
                  <a:pt x="636" y="1514"/>
                  <a:pt x="636" y="1532"/>
                  <a:pt x="634" y="1551"/>
                </a:cubicBezTo>
                <a:cubicBezTo>
                  <a:pt x="633" y="1560"/>
                  <a:pt x="631" y="1569"/>
                  <a:pt x="630" y="1578"/>
                </a:cubicBezTo>
                <a:cubicBezTo>
                  <a:pt x="630" y="1588"/>
                  <a:pt x="630" y="1599"/>
                  <a:pt x="630" y="1610"/>
                </a:cubicBezTo>
                <a:cubicBezTo>
                  <a:pt x="630" y="1612"/>
                  <a:pt x="629" y="1614"/>
                  <a:pt x="629" y="1617"/>
                </a:cubicBezTo>
                <a:cubicBezTo>
                  <a:pt x="627" y="1617"/>
                  <a:pt x="626" y="1617"/>
                  <a:pt x="625" y="1617"/>
                </a:cubicBezTo>
                <a:cubicBezTo>
                  <a:pt x="624" y="1612"/>
                  <a:pt x="623" y="1607"/>
                  <a:pt x="623" y="1601"/>
                </a:cubicBezTo>
                <a:cubicBezTo>
                  <a:pt x="623" y="1579"/>
                  <a:pt x="618" y="1572"/>
                  <a:pt x="611" y="1529"/>
                </a:cubicBezTo>
                <a:cubicBezTo>
                  <a:pt x="611" y="1512"/>
                  <a:pt x="605" y="1489"/>
                  <a:pt x="606" y="1472"/>
                </a:cubicBezTo>
                <a:cubicBezTo>
                  <a:pt x="608" y="1415"/>
                  <a:pt x="599" y="1391"/>
                  <a:pt x="603" y="1333"/>
                </a:cubicBezTo>
                <a:cubicBezTo>
                  <a:pt x="606" y="1277"/>
                  <a:pt x="617" y="1199"/>
                  <a:pt x="617" y="1143"/>
                </a:cubicBezTo>
                <a:cubicBezTo>
                  <a:pt x="617" y="1039"/>
                  <a:pt x="619" y="936"/>
                  <a:pt x="613" y="832"/>
                </a:cubicBezTo>
                <a:cubicBezTo>
                  <a:pt x="611" y="774"/>
                  <a:pt x="603" y="716"/>
                  <a:pt x="614" y="656"/>
                </a:cubicBezTo>
                <a:cubicBezTo>
                  <a:pt x="613" y="654"/>
                  <a:pt x="613" y="652"/>
                  <a:pt x="612" y="649"/>
                </a:cubicBezTo>
                <a:cubicBezTo>
                  <a:pt x="612" y="648"/>
                  <a:pt x="611" y="646"/>
                  <a:pt x="611" y="644"/>
                </a:cubicBezTo>
                <a:cubicBezTo>
                  <a:pt x="609" y="644"/>
                  <a:pt x="608" y="645"/>
                  <a:pt x="608" y="645"/>
                </a:cubicBezTo>
                <a:cubicBezTo>
                  <a:pt x="610" y="681"/>
                  <a:pt x="612" y="718"/>
                  <a:pt x="614" y="754"/>
                </a:cubicBezTo>
                <a:cubicBezTo>
                  <a:pt x="614" y="766"/>
                  <a:pt x="613" y="779"/>
                  <a:pt x="614" y="791"/>
                </a:cubicBezTo>
                <a:cubicBezTo>
                  <a:pt x="615" y="814"/>
                  <a:pt x="617" y="836"/>
                  <a:pt x="618" y="859"/>
                </a:cubicBezTo>
                <a:cubicBezTo>
                  <a:pt x="619" y="874"/>
                  <a:pt x="617" y="888"/>
                  <a:pt x="617" y="903"/>
                </a:cubicBezTo>
                <a:cubicBezTo>
                  <a:pt x="616" y="910"/>
                  <a:pt x="616" y="916"/>
                  <a:pt x="616" y="922"/>
                </a:cubicBezTo>
                <a:cubicBezTo>
                  <a:pt x="616" y="929"/>
                  <a:pt x="618" y="936"/>
                  <a:pt x="618" y="943"/>
                </a:cubicBezTo>
                <a:cubicBezTo>
                  <a:pt x="618" y="952"/>
                  <a:pt x="618" y="961"/>
                  <a:pt x="618" y="969"/>
                </a:cubicBezTo>
                <a:cubicBezTo>
                  <a:pt x="619" y="978"/>
                  <a:pt x="622" y="987"/>
                  <a:pt x="621" y="995"/>
                </a:cubicBezTo>
                <a:cubicBezTo>
                  <a:pt x="621" y="998"/>
                  <a:pt x="623" y="1000"/>
                  <a:pt x="622" y="1002"/>
                </a:cubicBezTo>
                <a:cubicBezTo>
                  <a:pt x="620" y="1005"/>
                  <a:pt x="616" y="1009"/>
                  <a:pt x="619" y="1011"/>
                </a:cubicBezTo>
                <a:cubicBezTo>
                  <a:pt x="627" y="1014"/>
                  <a:pt x="620" y="1015"/>
                  <a:pt x="616" y="1017"/>
                </a:cubicBezTo>
                <a:cubicBezTo>
                  <a:pt x="629" y="1018"/>
                  <a:pt x="621" y="1020"/>
                  <a:pt x="616" y="1022"/>
                </a:cubicBezTo>
                <a:cubicBezTo>
                  <a:pt x="630" y="1025"/>
                  <a:pt x="620" y="1026"/>
                  <a:pt x="616" y="1028"/>
                </a:cubicBezTo>
                <a:cubicBezTo>
                  <a:pt x="619" y="1029"/>
                  <a:pt x="621" y="1030"/>
                  <a:pt x="625" y="1031"/>
                </a:cubicBezTo>
                <a:cubicBezTo>
                  <a:pt x="621" y="1032"/>
                  <a:pt x="618" y="1033"/>
                  <a:pt x="614" y="1034"/>
                </a:cubicBezTo>
                <a:cubicBezTo>
                  <a:pt x="619" y="1035"/>
                  <a:pt x="621" y="1036"/>
                  <a:pt x="624" y="1036"/>
                </a:cubicBezTo>
                <a:cubicBezTo>
                  <a:pt x="621" y="1038"/>
                  <a:pt x="618" y="1039"/>
                  <a:pt x="616" y="1040"/>
                </a:cubicBezTo>
                <a:cubicBezTo>
                  <a:pt x="619" y="1041"/>
                  <a:pt x="621" y="1041"/>
                  <a:pt x="624" y="1042"/>
                </a:cubicBezTo>
                <a:cubicBezTo>
                  <a:pt x="621" y="1044"/>
                  <a:pt x="618" y="1045"/>
                  <a:pt x="615" y="1046"/>
                </a:cubicBezTo>
                <a:cubicBezTo>
                  <a:pt x="629" y="1048"/>
                  <a:pt x="617" y="1050"/>
                  <a:pt x="618" y="1052"/>
                </a:cubicBezTo>
                <a:cubicBezTo>
                  <a:pt x="619" y="1054"/>
                  <a:pt x="618" y="1055"/>
                  <a:pt x="618" y="1056"/>
                </a:cubicBezTo>
                <a:cubicBezTo>
                  <a:pt x="618" y="1057"/>
                  <a:pt x="617" y="1058"/>
                  <a:pt x="618" y="1059"/>
                </a:cubicBezTo>
                <a:cubicBezTo>
                  <a:pt x="618" y="1062"/>
                  <a:pt x="619" y="1065"/>
                  <a:pt x="619" y="1068"/>
                </a:cubicBezTo>
                <a:cubicBezTo>
                  <a:pt x="619" y="1071"/>
                  <a:pt x="617" y="1073"/>
                  <a:pt x="617" y="1076"/>
                </a:cubicBezTo>
                <a:cubicBezTo>
                  <a:pt x="618" y="1081"/>
                  <a:pt x="619" y="1086"/>
                  <a:pt x="619" y="1091"/>
                </a:cubicBezTo>
                <a:cubicBezTo>
                  <a:pt x="619" y="1096"/>
                  <a:pt x="618" y="1101"/>
                  <a:pt x="618" y="1106"/>
                </a:cubicBezTo>
                <a:cubicBezTo>
                  <a:pt x="618" y="1111"/>
                  <a:pt x="620" y="1115"/>
                  <a:pt x="620" y="1120"/>
                </a:cubicBezTo>
                <a:cubicBezTo>
                  <a:pt x="620" y="1125"/>
                  <a:pt x="617" y="1130"/>
                  <a:pt x="617" y="1135"/>
                </a:cubicBezTo>
                <a:cubicBezTo>
                  <a:pt x="617" y="1140"/>
                  <a:pt x="620" y="1144"/>
                  <a:pt x="620" y="1149"/>
                </a:cubicBezTo>
                <a:cubicBezTo>
                  <a:pt x="621" y="1157"/>
                  <a:pt x="621" y="1165"/>
                  <a:pt x="620" y="1172"/>
                </a:cubicBezTo>
                <a:cubicBezTo>
                  <a:pt x="619" y="1175"/>
                  <a:pt x="619" y="1177"/>
                  <a:pt x="620" y="1180"/>
                </a:cubicBezTo>
                <a:cubicBezTo>
                  <a:pt x="620" y="1182"/>
                  <a:pt x="615" y="1186"/>
                  <a:pt x="617" y="1188"/>
                </a:cubicBezTo>
                <a:cubicBezTo>
                  <a:pt x="619" y="1192"/>
                  <a:pt x="618" y="1195"/>
                  <a:pt x="617" y="1199"/>
                </a:cubicBezTo>
                <a:cubicBezTo>
                  <a:pt x="616" y="1202"/>
                  <a:pt x="619" y="1205"/>
                  <a:pt x="619" y="1207"/>
                </a:cubicBezTo>
                <a:cubicBezTo>
                  <a:pt x="619" y="1210"/>
                  <a:pt x="619" y="1213"/>
                  <a:pt x="618" y="1216"/>
                </a:cubicBezTo>
                <a:cubicBezTo>
                  <a:pt x="618" y="1219"/>
                  <a:pt x="618" y="1222"/>
                  <a:pt x="618" y="1225"/>
                </a:cubicBezTo>
                <a:cubicBezTo>
                  <a:pt x="617" y="1228"/>
                  <a:pt x="617" y="1232"/>
                  <a:pt x="616" y="1236"/>
                </a:cubicBezTo>
                <a:cubicBezTo>
                  <a:pt x="623" y="1237"/>
                  <a:pt x="618" y="1239"/>
                  <a:pt x="613" y="1241"/>
                </a:cubicBezTo>
                <a:cubicBezTo>
                  <a:pt x="615" y="1242"/>
                  <a:pt x="617" y="1243"/>
                  <a:pt x="620" y="1244"/>
                </a:cubicBezTo>
                <a:cubicBezTo>
                  <a:pt x="617" y="1245"/>
                  <a:pt x="615" y="1246"/>
                  <a:pt x="614" y="1247"/>
                </a:cubicBezTo>
                <a:cubicBezTo>
                  <a:pt x="615" y="1248"/>
                  <a:pt x="618" y="1250"/>
                  <a:pt x="618" y="1250"/>
                </a:cubicBezTo>
                <a:cubicBezTo>
                  <a:pt x="614" y="1252"/>
                  <a:pt x="613" y="1254"/>
                  <a:pt x="618" y="1255"/>
                </a:cubicBezTo>
                <a:cubicBezTo>
                  <a:pt x="612" y="1258"/>
                  <a:pt x="616" y="1260"/>
                  <a:pt x="617" y="1263"/>
                </a:cubicBezTo>
                <a:cubicBezTo>
                  <a:pt x="617" y="1264"/>
                  <a:pt x="616" y="1266"/>
                  <a:pt x="616" y="1266"/>
                </a:cubicBezTo>
                <a:cubicBezTo>
                  <a:pt x="616" y="1270"/>
                  <a:pt x="616" y="1272"/>
                  <a:pt x="616" y="1274"/>
                </a:cubicBezTo>
                <a:cubicBezTo>
                  <a:pt x="617" y="1274"/>
                  <a:pt x="618" y="1274"/>
                  <a:pt x="619" y="1274"/>
                </a:cubicBezTo>
                <a:cubicBezTo>
                  <a:pt x="616" y="1275"/>
                  <a:pt x="613" y="1275"/>
                  <a:pt x="609" y="1276"/>
                </a:cubicBezTo>
                <a:cubicBezTo>
                  <a:pt x="614" y="1278"/>
                  <a:pt x="616" y="1278"/>
                  <a:pt x="620" y="1280"/>
                </a:cubicBezTo>
                <a:cubicBezTo>
                  <a:pt x="616" y="1281"/>
                  <a:pt x="613" y="1281"/>
                  <a:pt x="609" y="1282"/>
                </a:cubicBezTo>
                <a:cubicBezTo>
                  <a:pt x="614" y="1284"/>
                  <a:pt x="616" y="1284"/>
                  <a:pt x="619" y="1286"/>
                </a:cubicBezTo>
                <a:cubicBezTo>
                  <a:pt x="615" y="1287"/>
                  <a:pt x="613" y="1287"/>
                  <a:pt x="609" y="1288"/>
                </a:cubicBezTo>
                <a:cubicBezTo>
                  <a:pt x="613" y="1289"/>
                  <a:pt x="615" y="1290"/>
                  <a:pt x="619" y="1291"/>
                </a:cubicBezTo>
                <a:cubicBezTo>
                  <a:pt x="615" y="1292"/>
                  <a:pt x="612" y="1293"/>
                  <a:pt x="608" y="1294"/>
                </a:cubicBezTo>
                <a:cubicBezTo>
                  <a:pt x="613" y="1295"/>
                  <a:pt x="615" y="1296"/>
                  <a:pt x="617" y="1297"/>
                </a:cubicBezTo>
                <a:cubicBezTo>
                  <a:pt x="615" y="1298"/>
                  <a:pt x="612" y="1299"/>
                  <a:pt x="610" y="1300"/>
                </a:cubicBezTo>
                <a:cubicBezTo>
                  <a:pt x="612" y="1301"/>
                  <a:pt x="614" y="1302"/>
                  <a:pt x="617" y="1303"/>
                </a:cubicBezTo>
                <a:cubicBezTo>
                  <a:pt x="613" y="1304"/>
                  <a:pt x="611" y="1305"/>
                  <a:pt x="607" y="1306"/>
                </a:cubicBezTo>
                <a:cubicBezTo>
                  <a:pt x="611" y="1307"/>
                  <a:pt x="614" y="1308"/>
                  <a:pt x="617" y="1309"/>
                </a:cubicBezTo>
                <a:cubicBezTo>
                  <a:pt x="613" y="1310"/>
                  <a:pt x="610" y="1311"/>
                  <a:pt x="606" y="1312"/>
                </a:cubicBezTo>
                <a:cubicBezTo>
                  <a:pt x="611" y="1313"/>
                  <a:pt x="613" y="1314"/>
                  <a:pt x="617" y="1315"/>
                </a:cubicBezTo>
                <a:cubicBezTo>
                  <a:pt x="607" y="1317"/>
                  <a:pt x="606" y="1319"/>
                  <a:pt x="616" y="1321"/>
                </a:cubicBezTo>
                <a:cubicBezTo>
                  <a:pt x="606" y="1322"/>
                  <a:pt x="611" y="1325"/>
                  <a:pt x="611" y="1327"/>
                </a:cubicBezTo>
                <a:cubicBezTo>
                  <a:pt x="612" y="1332"/>
                  <a:pt x="607" y="1337"/>
                  <a:pt x="607" y="1342"/>
                </a:cubicBezTo>
                <a:cubicBezTo>
                  <a:pt x="605" y="1355"/>
                  <a:pt x="605" y="1368"/>
                  <a:pt x="604" y="1381"/>
                </a:cubicBezTo>
                <a:cubicBezTo>
                  <a:pt x="601" y="1410"/>
                  <a:pt x="598" y="1439"/>
                  <a:pt x="596" y="1468"/>
                </a:cubicBezTo>
                <a:cubicBezTo>
                  <a:pt x="594" y="1489"/>
                  <a:pt x="593" y="1510"/>
                  <a:pt x="591" y="1531"/>
                </a:cubicBezTo>
                <a:cubicBezTo>
                  <a:pt x="590" y="1545"/>
                  <a:pt x="588" y="1559"/>
                  <a:pt x="586" y="1573"/>
                </a:cubicBezTo>
                <a:cubicBezTo>
                  <a:pt x="586" y="1574"/>
                  <a:pt x="585" y="1575"/>
                  <a:pt x="584" y="1576"/>
                </a:cubicBezTo>
                <a:cubicBezTo>
                  <a:pt x="583" y="1575"/>
                  <a:pt x="580" y="1574"/>
                  <a:pt x="580" y="1573"/>
                </a:cubicBezTo>
                <a:cubicBezTo>
                  <a:pt x="580" y="1562"/>
                  <a:pt x="581" y="1551"/>
                  <a:pt x="582" y="1540"/>
                </a:cubicBezTo>
                <a:cubicBezTo>
                  <a:pt x="582" y="1519"/>
                  <a:pt x="583" y="1498"/>
                  <a:pt x="583" y="1477"/>
                </a:cubicBezTo>
                <a:cubicBezTo>
                  <a:pt x="584" y="1464"/>
                  <a:pt x="583" y="1450"/>
                  <a:pt x="583" y="1437"/>
                </a:cubicBezTo>
                <a:cubicBezTo>
                  <a:pt x="579" y="1471"/>
                  <a:pt x="575" y="1504"/>
                  <a:pt x="572" y="1538"/>
                </a:cubicBezTo>
                <a:cubicBezTo>
                  <a:pt x="571" y="1556"/>
                  <a:pt x="570" y="1574"/>
                  <a:pt x="569" y="1592"/>
                </a:cubicBezTo>
                <a:cubicBezTo>
                  <a:pt x="569" y="1593"/>
                  <a:pt x="567" y="1594"/>
                  <a:pt x="565" y="1596"/>
                </a:cubicBezTo>
                <a:cubicBezTo>
                  <a:pt x="563" y="1595"/>
                  <a:pt x="561" y="1594"/>
                  <a:pt x="561" y="1593"/>
                </a:cubicBezTo>
                <a:cubicBezTo>
                  <a:pt x="561" y="1588"/>
                  <a:pt x="561" y="1582"/>
                  <a:pt x="560" y="1577"/>
                </a:cubicBezTo>
                <a:cubicBezTo>
                  <a:pt x="557" y="1564"/>
                  <a:pt x="552" y="1552"/>
                  <a:pt x="552" y="1540"/>
                </a:cubicBezTo>
                <a:cubicBezTo>
                  <a:pt x="552" y="1506"/>
                  <a:pt x="530" y="1466"/>
                  <a:pt x="531" y="1432"/>
                </a:cubicBezTo>
                <a:cubicBezTo>
                  <a:pt x="536" y="1321"/>
                  <a:pt x="543" y="1217"/>
                  <a:pt x="546" y="1105"/>
                </a:cubicBezTo>
                <a:cubicBezTo>
                  <a:pt x="550" y="949"/>
                  <a:pt x="540" y="799"/>
                  <a:pt x="546" y="637"/>
                </a:cubicBezTo>
                <a:cubicBezTo>
                  <a:pt x="545" y="633"/>
                  <a:pt x="544" y="629"/>
                  <a:pt x="543" y="625"/>
                </a:cubicBezTo>
                <a:cubicBezTo>
                  <a:pt x="541" y="625"/>
                  <a:pt x="540" y="625"/>
                  <a:pt x="538" y="625"/>
                </a:cubicBezTo>
                <a:cubicBezTo>
                  <a:pt x="538" y="640"/>
                  <a:pt x="538" y="655"/>
                  <a:pt x="539" y="670"/>
                </a:cubicBezTo>
                <a:cubicBezTo>
                  <a:pt x="539" y="684"/>
                  <a:pt x="541" y="698"/>
                  <a:pt x="542" y="713"/>
                </a:cubicBezTo>
                <a:cubicBezTo>
                  <a:pt x="543" y="759"/>
                  <a:pt x="543" y="806"/>
                  <a:pt x="544" y="853"/>
                </a:cubicBezTo>
                <a:cubicBezTo>
                  <a:pt x="545" y="876"/>
                  <a:pt x="547" y="900"/>
                  <a:pt x="547" y="924"/>
                </a:cubicBezTo>
                <a:cubicBezTo>
                  <a:pt x="547" y="954"/>
                  <a:pt x="547" y="985"/>
                  <a:pt x="546" y="1016"/>
                </a:cubicBezTo>
                <a:cubicBezTo>
                  <a:pt x="546" y="1031"/>
                  <a:pt x="546" y="1046"/>
                  <a:pt x="546" y="1062"/>
                </a:cubicBezTo>
                <a:cubicBezTo>
                  <a:pt x="546" y="1076"/>
                  <a:pt x="546" y="1091"/>
                  <a:pt x="546" y="1105"/>
                </a:cubicBezTo>
                <a:cubicBezTo>
                  <a:pt x="546" y="1118"/>
                  <a:pt x="545" y="1131"/>
                  <a:pt x="544" y="1144"/>
                </a:cubicBezTo>
                <a:cubicBezTo>
                  <a:pt x="544" y="1153"/>
                  <a:pt x="544" y="1161"/>
                  <a:pt x="544" y="1169"/>
                </a:cubicBezTo>
                <a:cubicBezTo>
                  <a:pt x="544" y="1177"/>
                  <a:pt x="544" y="1184"/>
                  <a:pt x="544" y="1191"/>
                </a:cubicBezTo>
                <a:cubicBezTo>
                  <a:pt x="543" y="1198"/>
                  <a:pt x="542" y="1204"/>
                  <a:pt x="542" y="1211"/>
                </a:cubicBezTo>
                <a:cubicBezTo>
                  <a:pt x="542" y="1218"/>
                  <a:pt x="541" y="1226"/>
                  <a:pt x="541" y="1233"/>
                </a:cubicBezTo>
                <a:cubicBezTo>
                  <a:pt x="541" y="1238"/>
                  <a:pt x="542" y="1242"/>
                  <a:pt x="542" y="1247"/>
                </a:cubicBezTo>
                <a:cubicBezTo>
                  <a:pt x="543" y="1252"/>
                  <a:pt x="543" y="1257"/>
                  <a:pt x="542" y="1261"/>
                </a:cubicBezTo>
                <a:cubicBezTo>
                  <a:pt x="542" y="1264"/>
                  <a:pt x="540" y="1267"/>
                  <a:pt x="540" y="1270"/>
                </a:cubicBezTo>
                <a:cubicBezTo>
                  <a:pt x="540" y="1272"/>
                  <a:pt x="542" y="1275"/>
                  <a:pt x="542" y="1278"/>
                </a:cubicBezTo>
                <a:cubicBezTo>
                  <a:pt x="542" y="1281"/>
                  <a:pt x="541" y="1283"/>
                  <a:pt x="540" y="1286"/>
                </a:cubicBezTo>
                <a:cubicBezTo>
                  <a:pt x="540" y="1288"/>
                  <a:pt x="539" y="1291"/>
                  <a:pt x="539" y="1294"/>
                </a:cubicBezTo>
                <a:cubicBezTo>
                  <a:pt x="539" y="1297"/>
                  <a:pt x="541" y="1300"/>
                  <a:pt x="541" y="1303"/>
                </a:cubicBezTo>
                <a:cubicBezTo>
                  <a:pt x="541" y="1305"/>
                  <a:pt x="537" y="1308"/>
                  <a:pt x="537" y="1311"/>
                </a:cubicBezTo>
                <a:cubicBezTo>
                  <a:pt x="537" y="1314"/>
                  <a:pt x="541" y="1317"/>
                  <a:pt x="540" y="1320"/>
                </a:cubicBezTo>
                <a:cubicBezTo>
                  <a:pt x="540" y="1325"/>
                  <a:pt x="536" y="1330"/>
                  <a:pt x="537" y="1334"/>
                </a:cubicBezTo>
                <a:cubicBezTo>
                  <a:pt x="540" y="1343"/>
                  <a:pt x="535" y="1352"/>
                  <a:pt x="536" y="1361"/>
                </a:cubicBezTo>
                <a:cubicBezTo>
                  <a:pt x="537" y="1367"/>
                  <a:pt x="535" y="1374"/>
                  <a:pt x="534" y="1380"/>
                </a:cubicBezTo>
                <a:cubicBezTo>
                  <a:pt x="532" y="1391"/>
                  <a:pt x="531" y="1403"/>
                  <a:pt x="529" y="1415"/>
                </a:cubicBezTo>
                <a:cubicBezTo>
                  <a:pt x="527" y="1426"/>
                  <a:pt x="524" y="1437"/>
                  <a:pt x="523" y="1448"/>
                </a:cubicBezTo>
                <a:cubicBezTo>
                  <a:pt x="520" y="1468"/>
                  <a:pt x="518" y="1488"/>
                  <a:pt x="517" y="1508"/>
                </a:cubicBezTo>
                <a:cubicBezTo>
                  <a:pt x="515" y="1529"/>
                  <a:pt x="513" y="1549"/>
                  <a:pt x="512" y="1569"/>
                </a:cubicBezTo>
                <a:cubicBezTo>
                  <a:pt x="510" y="1596"/>
                  <a:pt x="508" y="1622"/>
                  <a:pt x="506" y="1649"/>
                </a:cubicBezTo>
                <a:cubicBezTo>
                  <a:pt x="506" y="1650"/>
                  <a:pt x="505" y="1651"/>
                  <a:pt x="504" y="1653"/>
                </a:cubicBezTo>
                <a:cubicBezTo>
                  <a:pt x="501" y="1652"/>
                  <a:pt x="500" y="1651"/>
                  <a:pt x="500" y="1650"/>
                </a:cubicBezTo>
                <a:cubicBezTo>
                  <a:pt x="500" y="1619"/>
                  <a:pt x="500" y="1587"/>
                  <a:pt x="501" y="1555"/>
                </a:cubicBezTo>
                <a:cubicBezTo>
                  <a:pt x="502" y="1528"/>
                  <a:pt x="504" y="1360"/>
                  <a:pt x="497" y="1333"/>
                </a:cubicBezTo>
                <a:cubicBezTo>
                  <a:pt x="496" y="1332"/>
                  <a:pt x="496" y="1331"/>
                  <a:pt x="495" y="1330"/>
                </a:cubicBezTo>
                <a:cubicBezTo>
                  <a:pt x="493" y="1338"/>
                  <a:pt x="491" y="1346"/>
                  <a:pt x="491" y="1354"/>
                </a:cubicBezTo>
                <a:cubicBezTo>
                  <a:pt x="488" y="1392"/>
                  <a:pt x="486" y="1430"/>
                  <a:pt x="483" y="1467"/>
                </a:cubicBezTo>
                <a:cubicBezTo>
                  <a:pt x="483" y="1473"/>
                  <a:pt x="481" y="1478"/>
                  <a:pt x="479" y="1484"/>
                </a:cubicBezTo>
                <a:cubicBezTo>
                  <a:pt x="478" y="1484"/>
                  <a:pt x="476" y="1484"/>
                  <a:pt x="474" y="1484"/>
                </a:cubicBezTo>
                <a:cubicBezTo>
                  <a:pt x="473" y="1447"/>
                  <a:pt x="470" y="1411"/>
                  <a:pt x="469" y="1374"/>
                </a:cubicBezTo>
                <a:cubicBezTo>
                  <a:pt x="469" y="1338"/>
                  <a:pt x="472" y="1442"/>
                  <a:pt x="473" y="1406"/>
                </a:cubicBezTo>
                <a:cubicBezTo>
                  <a:pt x="472" y="1406"/>
                  <a:pt x="471" y="1406"/>
                  <a:pt x="470" y="1406"/>
                </a:cubicBezTo>
                <a:cubicBezTo>
                  <a:pt x="455" y="1486"/>
                  <a:pt x="456" y="1425"/>
                  <a:pt x="444" y="1505"/>
                </a:cubicBezTo>
                <a:cubicBezTo>
                  <a:pt x="442" y="1505"/>
                  <a:pt x="440" y="1505"/>
                  <a:pt x="438" y="1505"/>
                </a:cubicBezTo>
                <a:cubicBezTo>
                  <a:pt x="442" y="1397"/>
                  <a:pt x="447" y="1429"/>
                  <a:pt x="451" y="1321"/>
                </a:cubicBezTo>
                <a:cubicBezTo>
                  <a:pt x="450" y="1321"/>
                  <a:pt x="448" y="1321"/>
                  <a:pt x="447" y="1321"/>
                </a:cubicBezTo>
                <a:cubicBezTo>
                  <a:pt x="441" y="1396"/>
                  <a:pt x="434" y="1330"/>
                  <a:pt x="428" y="1405"/>
                </a:cubicBezTo>
                <a:cubicBezTo>
                  <a:pt x="426" y="1405"/>
                  <a:pt x="424" y="1405"/>
                  <a:pt x="423" y="1405"/>
                </a:cubicBezTo>
                <a:cubicBezTo>
                  <a:pt x="420" y="1365"/>
                  <a:pt x="418" y="1467"/>
                  <a:pt x="415" y="1427"/>
                </a:cubicBezTo>
                <a:cubicBezTo>
                  <a:pt x="414" y="1427"/>
                  <a:pt x="413" y="1427"/>
                  <a:pt x="412" y="1427"/>
                </a:cubicBezTo>
                <a:cubicBezTo>
                  <a:pt x="412" y="1429"/>
                  <a:pt x="410" y="1431"/>
                  <a:pt x="410" y="1433"/>
                </a:cubicBezTo>
                <a:cubicBezTo>
                  <a:pt x="408" y="1459"/>
                  <a:pt x="405" y="1344"/>
                  <a:pt x="403" y="1370"/>
                </a:cubicBezTo>
                <a:cubicBezTo>
                  <a:pt x="401" y="1393"/>
                  <a:pt x="400" y="1415"/>
                  <a:pt x="398" y="1438"/>
                </a:cubicBezTo>
                <a:cubicBezTo>
                  <a:pt x="398" y="1440"/>
                  <a:pt x="395" y="1442"/>
                  <a:pt x="394" y="1444"/>
                </a:cubicBezTo>
                <a:cubicBezTo>
                  <a:pt x="392" y="1444"/>
                  <a:pt x="390" y="1444"/>
                  <a:pt x="389" y="1444"/>
                </a:cubicBezTo>
                <a:cubicBezTo>
                  <a:pt x="392" y="1365"/>
                  <a:pt x="395" y="1427"/>
                  <a:pt x="399" y="1348"/>
                </a:cubicBezTo>
                <a:cubicBezTo>
                  <a:pt x="397" y="1348"/>
                  <a:pt x="396" y="1348"/>
                  <a:pt x="395" y="1348"/>
                </a:cubicBezTo>
                <a:cubicBezTo>
                  <a:pt x="394" y="1355"/>
                  <a:pt x="392" y="1361"/>
                  <a:pt x="392" y="1368"/>
                </a:cubicBezTo>
                <a:cubicBezTo>
                  <a:pt x="388" y="1400"/>
                  <a:pt x="385" y="1291"/>
                  <a:pt x="382" y="1324"/>
                </a:cubicBezTo>
                <a:cubicBezTo>
                  <a:pt x="377" y="1371"/>
                  <a:pt x="373" y="1418"/>
                  <a:pt x="368" y="1464"/>
                </a:cubicBezTo>
                <a:cubicBezTo>
                  <a:pt x="367" y="1467"/>
                  <a:pt x="366" y="1469"/>
                  <a:pt x="365" y="1472"/>
                </a:cubicBezTo>
                <a:cubicBezTo>
                  <a:pt x="362" y="1471"/>
                  <a:pt x="361" y="1471"/>
                  <a:pt x="361" y="1470"/>
                </a:cubicBezTo>
                <a:cubicBezTo>
                  <a:pt x="362" y="1434"/>
                  <a:pt x="363" y="1398"/>
                  <a:pt x="364" y="1362"/>
                </a:cubicBezTo>
                <a:cubicBezTo>
                  <a:pt x="365" y="1345"/>
                  <a:pt x="366" y="1468"/>
                  <a:pt x="366" y="1450"/>
                </a:cubicBezTo>
                <a:cubicBezTo>
                  <a:pt x="366" y="1447"/>
                  <a:pt x="363" y="1445"/>
                  <a:pt x="362" y="1442"/>
                </a:cubicBezTo>
                <a:cubicBezTo>
                  <a:pt x="361" y="1442"/>
                  <a:pt x="359" y="1442"/>
                  <a:pt x="358" y="1442"/>
                </a:cubicBezTo>
                <a:cubicBezTo>
                  <a:pt x="358" y="1443"/>
                  <a:pt x="357" y="1443"/>
                  <a:pt x="357" y="1444"/>
                </a:cubicBezTo>
                <a:cubicBezTo>
                  <a:pt x="352" y="1460"/>
                  <a:pt x="359" y="1335"/>
                  <a:pt x="345" y="1351"/>
                </a:cubicBezTo>
                <a:cubicBezTo>
                  <a:pt x="340" y="1357"/>
                  <a:pt x="343" y="1363"/>
                  <a:pt x="342" y="1369"/>
                </a:cubicBezTo>
                <a:cubicBezTo>
                  <a:pt x="341" y="1373"/>
                  <a:pt x="340" y="1377"/>
                  <a:pt x="339" y="1381"/>
                </a:cubicBezTo>
                <a:cubicBezTo>
                  <a:pt x="337" y="1381"/>
                  <a:pt x="335" y="1381"/>
                  <a:pt x="334" y="1381"/>
                </a:cubicBezTo>
                <a:cubicBezTo>
                  <a:pt x="329" y="1291"/>
                  <a:pt x="341" y="1343"/>
                  <a:pt x="342" y="1253"/>
                </a:cubicBezTo>
                <a:cubicBezTo>
                  <a:pt x="341" y="1254"/>
                  <a:pt x="341" y="1255"/>
                  <a:pt x="340" y="1256"/>
                </a:cubicBezTo>
                <a:cubicBezTo>
                  <a:pt x="338" y="1290"/>
                  <a:pt x="335" y="1323"/>
                  <a:pt x="332" y="1357"/>
                </a:cubicBezTo>
                <a:cubicBezTo>
                  <a:pt x="331" y="1375"/>
                  <a:pt x="328" y="1393"/>
                  <a:pt x="326" y="1412"/>
                </a:cubicBezTo>
                <a:cubicBezTo>
                  <a:pt x="326" y="1412"/>
                  <a:pt x="324" y="1413"/>
                  <a:pt x="324" y="1414"/>
                </a:cubicBezTo>
                <a:cubicBezTo>
                  <a:pt x="322" y="1414"/>
                  <a:pt x="321" y="1414"/>
                  <a:pt x="320" y="1414"/>
                </a:cubicBezTo>
                <a:cubicBezTo>
                  <a:pt x="320" y="1396"/>
                  <a:pt x="320" y="1378"/>
                  <a:pt x="320" y="1360"/>
                </a:cubicBezTo>
                <a:cubicBezTo>
                  <a:pt x="318" y="1360"/>
                  <a:pt x="317" y="1360"/>
                  <a:pt x="315" y="1360"/>
                </a:cubicBezTo>
                <a:cubicBezTo>
                  <a:pt x="306" y="1453"/>
                  <a:pt x="297" y="1404"/>
                  <a:pt x="288" y="1496"/>
                </a:cubicBezTo>
                <a:cubicBezTo>
                  <a:pt x="287" y="1496"/>
                  <a:pt x="286" y="1496"/>
                  <a:pt x="284" y="1496"/>
                </a:cubicBezTo>
                <a:cubicBezTo>
                  <a:pt x="278" y="1421"/>
                  <a:pt x="289" y="1487"/>
                  <a:pt x="290" y="1412"/>
                </a:cubicBezTo>
                <a:cubicBezTo>
                  <a:pt x="289" y="1421"/>
                  <a:pt x="287" y="1429"/>
                  <a:pt x="287" y="1438"/>
                </a:cubicBezTo>
                <a:cubicBezTo>
                  <a:pt x="284" y="1475"/>
                  <a:pt x="282" y="1370"/>
                  <a:pt x="279" y="1407"/>
                </a:cubicBezTo>
                <a:cubicBezTo>
                  <a:pt x="279" y="1410"/>
                  <a:pt x="277" y="1413"/>
                  <a:pt x="276" y="1415"/>
                </a:cubicBezTo>
                <a:cubicBezTo>
                  <a:pt x="275" y="1415"/>
                  <a:pt x="273" y="1415"/>
                  <a:pt x="272" y="1415"/>
                </a:cubicBezTo>
                <a:cubicBezTo>
                  <a:pt x="266" y="1364"/>
                  <a:pt x="275" y="1454"/>
                  <a:pt x="269" y="1402"/>
                </a:cubicBezTo>
                <a:cubicBezTo>
                  <a:pt x="268" y="1403"/>
                  <a:pt x="268" y="1404"/>
                  <a:pt x="268" y="1405"/>
                </a:cubicBezTo>
                <a:cubicBezTo>
                  <a:pt x="265" y="1443"/>
                  <a:pt x="261" y="1339"/>
                  <a:pt x="258" y="1377"/>
                </a:cubicBezTo>
                <a:cubicBezTo>
                  <a:pt x="256" y="1403"/>
                  <a:pt x="253" y="1429"/>
                  <a:pt x="250" y="1455"/>
                </a:cubicBezTo>
                <a:cubicBezTo>
                  <a:pt x="250" y="1456"/>
                  <a:pt x="248" y="1458"/>
                  <a:pt x="246" y="1459"/>
                </a:cubicBezTo>
                <a:cubicBezTo>
                  <a:pt x="243" y="1456"/>
                  <a:pt x="242" y="1454"/>
                  <a:pt x="242" y="1451"/>
                </a:cubicBezTo>
                <a:cubicBezTo>
                  <a:pt x="243" y="1442"/>
                  <a:pt x="244" y="1433"/>
                  <a:pt x="244" y="1424"/>
                </a:cubicBezTo>
                <a:cubicBezTo>
                  <a:pt x="244" y="1391"/>
                  <a:pt x="243" y="1358"/>
                  <a:pt x="245" y="1326"/>
                </a:cubicBezTo>
                <a:cubicBezTo>
                  <a:pt x="249" y="1236"/>
                  <a:pt x="225" y="1293"/>
                  <a:pt x="230" y="1204"/>
                </a:cubicBezTo>
                <a:cubicBezTo>
                  <a:pt x="235" y="1104"/>
                  <a:pt x="238" y="995"/>
                  <a:pt x="232" y="895"/>
                </a:cubicBezTo>
                <a:cubicBezTo>
                  <a:pt x="229" y="847"/>
                  <a:pt x="250" y="804"/>
                  <a:pt x="246" y="756"/>
                </a:cubicBezTo>
                <a:cubicBezTo>
                  <a:pt x="245" y="748"/>
                  <a:pt x="244" y="739"/>
                  <a:pt x="243" y="732"/>
                </a:cubicBezTo>
                <a:cubicBezTo>
                  <a:pt x="243" y="744"/>
                  <a:pt x="243" y="759"/>
                  <a:pt x="243" y="774"/>
                </a:cubicBezTo>
                <a:cubicBezTo>
                  <a:pt x="243" y="906"/>
                  <a:pt x="244" y="1039"/>
                  <a:pt x="232" y="1171"/>
                </a:cubicBezTo>
                <a:cubicBezTo>
                  <a:pt x="226" y="1245"/>
                  <a:pt x="222" y="1318"/>
                  <a:pt x="216" y="1392"/>
                </a:cubicBezTo>
                <a:cubicBezTo>
                  <a:pt x="212" y="1449"/>
                  <a:pt x="207" y="1365"/>
                  <a:pt x="202" y="1422"/>
                </a:cubicBezTo>
                <a:cubicBezTo>
                  <a:pt x="200" y="1435"/>
                  <a:pt x="198" y="1447"/>
                  <a:pt x="196" y="1459"/>
                </a:cubicBezTo>
                <a:cubicBezTo>
                  <a:pt x="195" y="1461"/>
                  <a:pt x="194" y="1603"/>
                  <a:pt x="192" y="1605"/>
                </a:cubicBezTo>
                <a:cubicBezTo>
                  <a:pt x="191" y="1604"/>
                  <a:pt x="190" y="1604"/>
                  <a:pt x="188" y="1604"/>
                </a:cubicBezTo>
                <a:cubicBezTo>
                  <a:pt x="189" y="1603"/>
                  <a:pt x="190" y="1601"/>
                  <a:pt x="190" y="1599"/>
                </a:cubicBezTo>
                <a:cubicBezTo>
                  <a:pt x="189" y="1587"/>
                  <a:pt x="188" y="1574"/>
                  <a:pt x="187" y="1561"/>
                </a:cubicBezTo>
                <a:cubicBezTo>
                  <a:pt x="186" y="1504"/>
                  <a:pt x="191" y="1446"/>
                  <a:pt x="191" y="1389"/>
                </a:cubicBezTo>
                <a:cubicBezTo>
                  <a:pt x="190" y="1311"/>
                  <a:pt x="182" y="1251"/>
                  <a:pt x="188" y="1173"/>
                </a:cubicBezTo>
                <a:cubicBezTo>
                  <a:pt x="196" y="1079"/>
                  <a:pt x="188" y="970"/>
                  <a:pt x="206" y="875"/>
                </a:cubicBezTo>
                <a:cubicBezTo>
                  <a:pt x="205" y="867"/>
                  <a:pt x="204" y="858"/>
                  <a:pt x="203" y="849"/>
                </a:cubicBezTo>
                <a:cubicBezTo>
                  <a:pt x="201" y="850"/>
                  <a:pt x="201" y="852"/>
                  <a:pt x="201" y="853"/>
                </a:cubicBezTo>
                <a:cubicBezTo>
                  <a:pt x="199" y="909"/>
                  <a:pt x="197" y="966"/>
                  <a:pt x="195" y="1022"/>
                </a:cubicBezTo>
                <a:cubicBezTo>
                  <a:pt x="193" y="1072"/>
                  <a:pt x="192" y="1123"/>
                  <a:pt x="188" y="1173"/>
                </a:cubicBezTo>
                <a:cubicBezTo>
                  <a:pt x="183" y="1244"/>
                  <a:pt x="174" y="1315"/>
                  <a:pt x="167" y="1386"/>
                </a:cubicBezTo>
                <a:cubicBezTo>
                  <a:pt x="164" y="1414"/>
                  <a:pt x="163" y="1442"/>
                  <a:pt x="159" y="1470"/>
                </a:cubicBezTo>
                <a:cubicBezTo>
                  <a:pt x="157" y="1483"/>
                  <a:pt x="145" y="1495"/>
                  <a:pt x="147" y="1507"/>
                </a:cubicBezTo>
                <a:cubicBezTo>
                  <a:pt x="147" y="1509"/>
                  <a:pt x="146" y="1510"/>
                  <a:pt x="145" y="1512"/>
                </a:cubicBezTo>
                <a:cubicBezTo>
                  <a:pt x="145" y="1512"/>
                  <a:pt x="144" y="1512"/>
                  <a:pt x="143" y="1512"/>
                </a:cubicBezTo>
                <a:cubicBezTo>
                  <a:pt x="141" y="1501"/>
                  <a:pt x="140" y="1490"/>
                  <a:pt x="139" y="1479"/>
                </a:cubicBezTo>
                <a:cubicBezTo>
                  <a:pt x="138" y="1479"/>
                  <a:pt x="137" y="1479"/>
                  <a:pt x="137" y="1479"/>
                </a:cubicBezTo>
                <a:cubicBezTo>
                  <a:pt x="134" y="1499"/>
                  <a:pt x="132" y="1519"/>
                  <a:pt x="130" y="1540"/>
                </a:cubicBezTo>
                <a:cubicBezTo>
                  <a:pt x="128" y="1540"/>
                  <a:pt x="126" y="1540"/>
                  <a:pt x="124" y="1540"/>
                </a:cubicBezTo>
                <a:cubicBezTo>
                  <a:pt x="122" y="1456"/>
                  <a:pt x="133" y="1372"/>
                  <a:pt x="135" y="1288"/>
                </a:cubicBezTo>
                <a:cubicBezTo>
                  <a:pt x="133" y="1297"/>
                  <a:pt x="132" y="1306"/>
                  <a:pt x="131" y="1316"/>
                </a:cubicBezTo>
                <a:cubicBezTo>
                  <a:pt x="126" y="1368"/>
                  <a:pt x="121" y="1421"/>
                  <a:pt x="115" y="1473"/>
                </a:cubicBezTo>
                <a:cubicBezTo>
                  <a:pt x="114" y="1492"/>
                  <a:pt x="112" y="1512"/>
                  <a:pt x="109" y="1531"/>
                </a:cubicBezTo>
                <a:cubicBezTo>
                  <a:pt x="109" y="1532"/>
                  <a:pt x="106" y="1533"/>
                  <a:pt x="105" y="1534"/>
                </a:cubicBezTo>
                <a:cubicBezTo>
                  <a:pt x="103" y="1533"/>
                  <a:pt x="100" y="1532"/>
                  <a:pt x="100" y="1531"/>
                </a:cubicBezTo>
                <a:cubicBezTo>
                  <a:pt x="100" y="1526"/>
                  <a:pt x="101" y="1521"/>
                  <a:pt x="101" y="1516"/>
                </a:cubicBezTo>
                <a:cubicBezTo>
                  <a:pt x="102" y="1499"/>
                  <a:pt x="103" y="1482"/>
                  <a:pt x="104" y="1465"/>
                </a:cubicBezTo>
                <a:cubicBezTo>
                  <a:pt x="104" y="1453"/>
                  <a:pt x="104" y="1441"/>
                  <a:pt x="104" y="1430"/>
                </a:cubicBezTo>
                <a:cubicBezTo>
                  <a:pt x="103" y="1435"/>
                  <a:pt x="101" y="1441"/>
                  <a:pt x="99" y="1447"/>
                </a:cubicBezTo>
                <a:cubicBezTo>
                  <a:pt x="98" y="1447"/>
                  <a:pt x="97" y="1447"/>
                  <a:pt x="96" y="1447"/>
                </a:cubicBezTo>
                <a:cubicBezTo>
                  <a:pt x="91" y="1405"/>
                  <a:pt x="96" y="1362"/>
                  <a:pt x="98" y="1320"/>
                </a:cubicBezTo>
                <a:cubicBezTo>
                  <a:pt x="101" y="1277"/>
                  <a:pt x="104" y="1235"/>
                  <a:pt x="106" y="1192"/>
                </a:cubicBezTo>
                <a:cubicBezTo>
                  <a:pt x="105" y="1192"/>
                  <a:pt x="104" y="1192"/>
                  <a:pt x="103" y="1192"/>
                </a:cubicBezTo>
                <a:cubicBezTo>
                  <a:pt x="93" y="1298"/>
                  <a:pt x="83" y="1403"/>
                  <a:pt x="72" y="1509"/>
                </a:cubicBezTo>
                <a:cubicBezTo>
                  <a:pt x="70" y="1509"/>
                  <a:pt x="68" y="1509"/>
                  <a:pt x="66" y="1509"/>
                </a:cubicBezTo>
                <a:cubicBezTo>
                  <a:pt x="66" y="1495"/>
                  <a:pt x="66" y="1481"/>
                  <a:pt x="66" y="1468"/>
                </a:cubicBezTo>
                <a:cubicBezTo>
                  <a:pt x="64" y="1468"/>
                  <a:pt x="63" y="1468"/>
                  <a:pt x="61" y="1468"/>
                </a:cubicBezTo>
                <a:cubicBezTo>
                  <a:pt x="60" y="1470"/>
                  <a:pt x="58" y="1472"/>
                  <a:pt x="57" y="1475"/>
                </a:cubicBezTo>
                <a:cubicBezTo>
                  <a:pt x="55" y="1475"/>
                  <a:pt x="54" y="1475"/>
                  <a:pt x="52" y="1475"/>
                </a:cubicBezTo>
                <a:cubicBezTo>
                  <a:pt x="54" y="1326"/>
                  <a:pt x="76" y="1177"/>
                  <a:pt x="79" y="1027"/>
                </a:cubicBezTo>
                <a:cubicBezTo>
                  <a:pt x="73" y="1084"/>
                  <a:pt x="68" y="1140"/>
                  <a:pt x="62" y="1197"/>
                </a:cubicBezTo>
                <a:cubicBezTo>
                  <a:pt x="57" y="1253"/>
                  <a:pt x="51" y="1310"/>
                  <a:pt x="44" y="1366"/>
                </a:cubicBezTo>
                <a:cubicBezTo>
                  <a:pt x="38" y="1422"/>
                  <a:pt x="31" y="1478"/>
                  <a:pt x="24" y="1534"/>
                </a:cubicBezTo>
                <a:cubicBezTo>
                  <a:pt x="23" y="1534"/>
                  <a:pt x="22" y="1534"/>
                  <a:pt x="20" y="1534"/>
                </a:cubicBezTo>
                <a:cubicBezTo>
                  <a:pt x="20" y="1533"/>
                  <a:pt x="19" y="1532"/>
                  <a:pt x="19" y="1531"/>
                </a:cubicBezTo>
                <a:cubicBezTo>
                  <a:pt x="19" y="1513"/>
                  <a:pt x="18" y="1495"/>
                  <a:pt x="19" y="1477"/>
                </a:cubicBezTo>
                <a:cubicBezTo>
                  <a:pt x="24" y="1417"/>
                  <a:pt x="30" y="1358"/>
                  <a:pt x="36" y="1298"/>
                </a:cubicBezTo>
                <a:cubicBezTo>
                  <a:pt x="42" y="1233"/>
                  <a:pt x="49" y="1168"/>
                  <a:pt x="53" y="1103"/>
                </a:cubicBezTo>
                <a:cubicBezTo>
                  <a:pt x="57" y="1041"/>
                  <a:pt x="59" y="979"/>
                  <a:pt x="61" y="917"/>
                </a:cubicBezTo>
                <a:cubicBezTo>
                  <a:pt x="62" y="865"/>
                  <a:pt x="62" y="812"/>
                  <a:pt x="62" y="760"/>
                </a:cubicBezTo>
                <a:cubicBezTo>
                  <a:pt x="63" y="684"/>
                  <a:pt x="65" y="609"/>
                  <a:pt x="66" y="534"/>
                </a:cubicBezTo>
                <a:cubicBezTo>
                  <a:pt x="66" y="528"/>
                  <a:pt x="62" y="522"/>
                  <a:pt x="61" y="517"/>
                </a:cubicBezTo>
                <a:cubicBezTo>
                  <a:pt x="60" y="515"/>
                  <a:pt x="60" y="513"/>
                  <a:pt x="61" y="512"/>
                </a:cubicBezTo>
                <a:cubicBezTo>
                  <a:pt x="62" y="510"/>
                  <a:pt x="66" y="508"/>
                  <a:pt x="66" y="505"/>
                </a:cubicBezTo>
                <a:cubicBezTo>
                  <a:pt x="67" y="500"/>
                  <a:pt x="67" y="495"/>
                  <a:pt x="66" y="491"/>
                </a:cubicBezTo>
                <a:cubicBezTo>
                  <a:pt x="63" y="442"/>
                  <a:pt x="61" y="393"/>
                  <a:pt x="56" y="344"/>
                </a:cubicBezTo>
                <a:cubicBezTo>
                  <a:pt x="52" y="305"/>
                  <a:pt x="44" y="266"/>
                  <a:pt x="38" y="227"/>
                </a:cubicBezTo>
                <a:cubicBezTo>
                  <a:pt x="33" y="198"/>
                  <a:pt x="27" y="214"/>
                  <a:pt x="22" y="185"/>
                </a:cubicBezTo>
                <a:cubicBezTo>
                  <a:pt x="16" y="151"/>
                  <a:pt x="11" y="136"/>
                  <a:pt x="6" y="102"/>
                </a:cubicBezTo>
                <a:cubicBezTo>
                  <a:pt x="3" y="82"/>
                  <a:pt x="2" y="61"/>
                  <a:pt x="0" y="41"/>
                </a:cubicBezTo>
                <a:cubicBezTo>
                  <a:pt x="0" y="37"/>
                  <a:pt x="3" y="5"/>
                  <a:pt x="4" y="0"/>
                </a:cubicBezTo>
                <a:cubicBezTo>
                  <a:pt x="6" y="0"/>
                  <a:pt x="7" y="0"/>
                  <a:pt x="9" y="0"/>
                </a:cubicBezTo>
                <a:cubicBezTo>
                  <a:pt x="11" y="2"/>
                  <a:pt x="14" y="3"/>
                  <a:pt x="15" y="5"/>
                </a:cubicBezTo>
                <a:cubicBezTo>
                  <a:pt x="25" y="19"/>
                  <a:pt x="36" y="61"/>
                  <a:pt x="44" y="75"/>
                </a:cubicBezTo>
                <a:cubicBezTo>
                  <a:pt x="50" y="86"/>
                  <a:pt x="52" y="98"/>
                  <a:pt x="56" y="109"/>
                </a:cubicBezTo>
                <a:cubicBezTo>
                  <a:pt x="56" y="111"/>
                  <a:pt x="59" y="113"/>
                  <a:pt x="60" y="115"/>
                </a:cubicBezTo>
                <a:cubicBezTo>
                  <a:pt x="61" y="114"/>
                  <a:pt x="63" y="114"/>
                  <a:pt x="64" y="114"/>
                </a:cubicBezTo>
                <a:cubicBezTo>
                  <a:pt x="64" y="112"/>
                  <a:pt x="64" y="110"/>
                  <a:pt x="64" y="108"/>
                </a:cubicBezTo>
                <a:cubicBezTo>
                  <a:pt x="65" y="92"/>
                  <a:pt x="66" y="75"/>
                  <a:pt x="68" y="59"/>
                </a:cubicBezTo>
                <a:cubicBezTo>
                  <a:pt x="68" y="57"/>
                  <a:pt x="70" y="55"/>
                  <a:pt x="71" y="53"/>
                </a:cubicBezTo>
                <a:cubicBezTo>
                  <a:pt x="73" y="53"/>
                  <a:pt x="74" y="53"/>
                  <a:pt x="76" y="53"/>
                </a:cubicBezTo>
                <a:cubicBezTo>
                  <a:pt x="77" y="55"/>
                  <a:pt x="79" y="57"/>
                  <a:pt x="79" y="59"/>
                </a:cubicBezTo>
                <a:cubicBezTo>
                  <a:pt x="82" y="73"/>
                  <a:pt x="84" y="87"/>
                  <a:pt x="87" y="102"/>
                </a:cubicBezTo>
                <a:cubicBezTo>
                  <a:pt x="88" y="105"/>
                  <a:pt x="84" y="109"/>
                  <a:pt x="97" y="109"/>
                </a:cubicBezTo>
                <a:cubicBezTo>
                  <a:pt x="98" y="109"/>
                  <a:pt x="100" y="111"/>
                  <a:pt x="100" y="112"/>
                </a:cubicBezTo>
                <a:cubicBezTo>
                  <a:pt x="102" y="115"/>
                  <a:pt x="104" y="118"/>
                  <a:pt x="105" y="121"/>
                </a:cubicBezTo>
                <a:cubicBezTo>
                  <a:pt x="123" y="158"/>
                  <a:pt x="129" y="177"/>
                  <a:pt x="135" y="214"/>
                </a:cubicBezTo>
                <a:cubicBezTo>
                  <a:pt x="136" y="220"/>
                  <a:pt x="144" y="224"/>
                  <a:pt x="152" y="229"/>
                </a:cubicBezTo>
                <a:cubicBezTo>
                  <a:pt x="152" y="224"/>
                  <a:pt x="151" y="219"/>
                  <a:pt x="150" y="215"/>
                </a:cubicBezTo>
                <a:cubicBezTo>
                  <a:pt x="147" y="199"/>
                  <a:pt x="144" y="184"/>
                  <a:pt x="142" y="169"/>
                </a:cubicBezTo>
                <a:cubicBezTo>
                  <a:pt x="139" y="140"/>
                  <a:pt x="137" y="130"/>
                  <a:pt x="134" y="101"/>
                </a:cubicBezTo>
                <a:cubicBezTo>
                  <a:pt x="134" y="99"/>
                  <a:pt x="136" y="97"/>
                  <a:pt x="137" y="96"/>
                </a:cubicBezTo>
                <a:cubicBezTo>
                  <a:pt x="138" y="96"/>
                  <a:pt x="140" y="96"/>
                  <a:pt x="141" y="95"/>
                </a:cubicBezTo>
                <a:cubicBezTo>
                  <a:pt x="143" y="97"/>
                  <a:pt x="145" y="99"/>
                  <a:pt x="146" y="101"/>
                </a:cubicBezTo>
                <a:cubicBezTo>
                  <a:pt x="151" y="115"/>
                  <a:pt x="158" y="111"/>
                  <a:pt x="161" y="125"/>
                </a:cubicBezTo>
                <a:cubicBezTo>
                  <a:pt x="169" y="157"/>
                  <a:pt x="177" y="190"/>
                  <a:pt x="183" y="222"/>
                </a:cubicBezTo>
                <a:cubicBezTo>
                  <a:pt x="189" y="253"/>
                  <a:pt x="195" y="239"/>
                  <a:pt x="199" y="269"/>
                </a:cubicBezTo>
                <a:cubicBezTo>
                  <a:pt x="203" y="300"/>
                  <a:pt x="208" y="331"/>
                  <a:pt x="221" y="362"/>
                </a:cubicBezTo>
                <a:cubicBezTo>
                  <a:pt x="223" y="367"/>
                  <a:pt x="225" y="372"/>
                  <a:pt x="228" y="377"/>
                </a:cubicBezTo>
                <a:cubicBezTo>
                  <a:pt x="229" y="377"/>
                  <a:pt x="230" y="377"/>
                  <a:pt x="231" y="377"/>
                </a:cubicBezTo>
                <a:cubicBezTo>
                  <a:pt x="230" y="374"/>
                  <a:pt x="230" y="370"/>
                  <a:pt x="229" y="367"/>
                </a:cubicBezTo>
                <a:cubicBezTo>
                  <a:pt x="225" y="355"/>
                  <a:pt x="222" y="343"/>
                  <a:pt x="219" y="331"/>
                </a:cubicBezTo>
                <a:cubicBezTo>
                  <a:pt x="215" y="316"/>
                  <a:pt x="211" y="301"/>
                  <a:pt x="208" y="286"/>
                </a:cubicBezTo>
                <a:cubicBezTo>
                  <a:pt x="205" y="274"/>
                  <a:pt x="202" y="261"/>
                  <a:pt x="200" y="249"/>
                </a:cubicBezTo>
                <a:cubicBezTo>
                  <a:pt x="196" y="230"/>
                  <a:pt x="192" y="256"/>
                  <a:pt x="190" y="237"/>
                </a:cubicBezTo>
                <a:cubicBezTo>
                  <a:pt x="187" y="217"/>
                  <a:pt x="186" y="196"/>
                  <a:pt x="185" y="176"/>
                </a:cubicBezTo>
                <a:cubicBezTo>
                  <a:pt x="185" y="174"/>
                  <a:pt x="187" y="173"/>
                  <a:pt x="187" y="171"/>
                </a:cubicBezTo>
                <a:cubicBezTo>
                  <a:pt x="189" y="171"/>
                  <a:pt x="190" y="171"/>
                  <a:pt x="191" y="171"/>
                </a:cubicBezTo>
                <a:cubicBezTo>
                  <a:pt x="193" y="173"/>
                  <a:pt x="196" y="175"/>
                  <a:pt x="196" y="177"/>
                </a:cubicBezTo>
                <a:cubicBezTo>
                  <a:pt x="200" y="184"/>
                  <a:pt x="203" y="163"/>
                  <a:pt x="205" y="170"/>
                </a:cubicBezTo>
                <a:cubicBezTo>
                  <a:pt x="207" y="174"/>
                  <a:pt x="210" y="176"/>
                  <a:pt x="219" y="176"/>
                </a:cubicBezTo>
                <a:cubicBezTo>
                  <a:pt x="219" y="174"/>
                  <a:pt x="219" y="172"/>
                  <a:pt x="219" y="171"/>
                </a:cubicBezTo>
                <a:cubicBezTo>
                  <a:pt x="218" y="155"/>
                  <a:pt x="216" y="140"/>
                  <a:pt x="214" y="124"/>
                </a:cubicBezTo>
                <a:cubicBezTo>
                  <a:pt x="214" y="122"/>
                  <a:pt x="213" y="120"/>
                  <a:pt x="215" y="118"/>
                </a:cubicBezTo>
                <a:cubicBezTo>
                  <a:pt x="223" y="114"/>
                  <a:pt x="220" y="110"/>
                  <a:pt x="221" y="105"/>
                </a:cubicBezTo>
                <a:cubicBezTo>
                  <a:pt x="221" y="103"/>
                  <a:pt x="222" y="101"/>
                  <a:pt x="223" y="100"/>
                </a:cubicBezTo>
                <a:cubicBezTo>
                  <a:pt x="225" y="100"/>
                  <a:pt x="227" y="100"/>
                  <a:pt x="228" y="100"/>
                </a:cubicBezTo>
                <a:cubicBezTo>
                  <a:pt x="230" y="103"/>
                  <a:pt x="233" y="91"/>
                  <a:pt x="234" y="95"/>
                </a:cubicBezTo>
                <a:cubicBezTo>
                  <a:pt x="243" y="127"/>
                  <a:pt x="253" y="110"/>
                  <a:pt x="259" y="143"/>
                </a:cubicBezTo>
                <a:cubicBezTo>
                  <a:pt x="270" y="200"/>
                  <a:pt x="280" y="256"/>
                  <a:pt x="300" y="312"/>
                </a:cubicBezTo>
                <a:cubicBezTo>
                  <a:pt x="302" y="317"/>
                  <a:pt x="305" y="322"/>
                  <a:pt x="307" y="327"/>
                </a:cubicBezTo>
                <a:cubicBezTo>
                  <a:pt x="309" y="326"/>
                  <a:pt x="309" y="325"/>
                  <a:pt x="309" y="323"/>
                </a:cubicBezTo>
                <a:cubicBezTo>
                  <a:pt x="306" y="306"/>
                  <a:pt x="303" y="288"/>
                  <a:pt x="300" y="270"/>
                </a:cubicBezTo>
                <a:cubicBezTo>
                  <a:pt x="298" y="256"/>
                  <a:pt x="298" y="241"/>
                  <a:pt x="295" y="227"/>
                </a:cubicBezTo>
                <a:cubicBezTo>
                  <a:pt x="290" y="196"/>
                  <a:pt x="284" y="165"/>
                  <a:pt x="278" y="134"/>
                </a:cubicBezTo>
                <a:cubicBezTo>
                  <a:pt x="278" y="130"/>
                  <a:pt x="281" y="125"/>
                  <a:pt x="282" y="121"/>
                </a:cubicBezTo>
                <a:cubicBezTo>
                  <a:pt x="283" y="120"/>
                  <a:pt x="283" y="119"/>
                  <a:pt x="283" y="118"/>
                </a:cubicBezTo>
                <a:cubicBezTo>
                  <a:pt x="281" y="109"/>
                  <a:pt x="279" y="101"/>
                  <a:pt x="278" y="93"/>
                </a:cubicBezTo>
                <a:cubicBezTo>
                  <a:pt x="275" y="80"/>
                  <a:pt x="272" y="117"/>
                  <a:pt x="270" y="105"/>
                </a:cubicBezTo>
                <a:cubicBezTo>
                  <a:pt x="270" y="103"/>
                  <a:pt x="271" y="100"/>
                  <a:pt x="272" y="98"/>
                </a:cubicBezTo>
                <a:cubicBezTo>
                  <a:pt x="273" y="98"/>
                  <a:pt x="275" y="98"/>
                  <a:pt x="276" y="98"/>
                </a:cubicBezTo>
                <a:cubicBezTo>
                  <a:pt x="278" y="100"/>
                  <a:pt x="280" y="102"/>
                  <a:pt x="281" y="105"/>
                </a:cubicBezTo>
                <a:cubicBezTo>
                  <a:pt x="284" y="114"/>
                  <a:pt x="286" y="73"/>
                  <a:pt x="289" y="82"/>
                </a:cubicBezTo>
                <a:cubicBezTo>
                  <a:pt x="296" y="100"/>
                  <a:pt x="304" y="118"/>
                  <a:pt x="310" y="136"/>
                </a:cubicBezTo>
                <a:cubicBezTo>
                  <a:pt x="316" y="150"/>
                  <a:pt x="319" y="164"/>
                  <a:pt x="324" y="178"/>
                </a:cubicBezTo>
                <a:cubicBezTo>
                  <a:pt x="324" y="168"/>
                  <a:pt x="322" y="159"/>
                  <a:pt x="320" y="149"/>
                </a:cubicBezTo>
                <a:cubicBezTo>
                  <a:pt x="316" y="131"/>
                  <a:pt x="312" y="113"/>
                  <a:pt x="308" y="95"/>
                </a:cubicBezTo>
                <a:cubicBezTo>
                  <a:pt x="308" y="93"/>
                  <a:pt x="309" y="91"/>
                  <a:pt x="309" y="89"/>
                </a:cubicBezTo>
                <a:cubicBezTo>
                  <a:pt x="311" y="89"/>
                  <a:pt x="313" y="88"/>
                  <a:pt x="315" y="88"/>
                </a:cubicBezTo>
                <a:cubicBezTo>
                  <a:pt x="317" y="92"/>
                  <a:pt x="320" y="96"/>
                  <a:pt x="321" y="100"/>
                </a:cubicBezTo>
                <a:cubicBezTo>
                  <a:pt x="330" y="135"/>
                  <a:pt x="339" y="170"/>
                  <a:pt x="349" y="205"/>
                </a:cubicBezTo>
                <a:cubicBezTo>
                  <a:pt x="356" y="230"/>
                  <a:pt x="363" y="256"/>
                  <a:pt x="371" y="282"/>
                </a:cubicBezTo>
                <a:cubicBezTo>
                  <a:pt x="373" y="291"/>
                  <a:pt x="377" y="300"/>
                  <a:pt x="381" y="309"/>
                </a:cubicBezTo>
                <a:cubicBezTo>
                  <a:pt x="382" y="307"/>
                  <a:pt x="382" y="304"/>
                  <a:pt x="382" y="301"/>
                </a:cubicBezTo>
                <a:cubicBezTo>
                  <a:pt x="382" y="292"/>
                  <a:pt x="376" y="283"/>
                  <a:pt x="382" y="274"/>
                </a:cubicBezTo>
                <a:cubicBezTo>
                  <a:pt x="386" y="270"/>
                  <a:pt x="382" y="264"/>
                  <a:pt x="380" y="259"/>
                </a:cubicBezTo>
                <a:cubicBezTo>
                  <a:pt x="373" y="226"/>
                  <a:pt x="365" y="192"/>
                  <a:pt x="357" y="158"/>
                </a:cubicBezTo>
                <a:cubicBezTo>
                  <a:pt x="353" y="141"/>
                  <a:pt x="348" y="124"/>
                  <a:pt x="343" y="107"/>
                </a:cubicBezTo>
                <a:cubicBezTo>
                  <a:pt x="342" y="105"/>
                  <a:pt x="339" y="101"/>
                  <a:pt x="350" y="99"/>
                </a:cubicBezTo>
                <a:cubicBezTo>
                  <a:pt x="377" y="151"/>
                  <a:pt x="390" y="205"/>
                  <a:pt x="411" y="257"/>
                </a:cubicBezTo>
                <a:cubicBezTo>
                  <a:pt x="414" y="250"/>
                  <a:pt x="407" y="243"/>
                  <a:pt x="414" y="236"/>
                </a:cubicBezTo>
                <a:cubicBezTo>
                  <a:pt x="429" y="258"/>
                  <a:pt x="433" y="164"/>
                  <a:pt x="443" y="186"/>
                </a:cubicBezTo>
                <a:cubicBezTo>
                  <a:pt x="447" y="185"/>
                  <a:pt x="450" y="183"/>
                  <a:pt x="450" y="181"/>
                </a:cubicBezTo>
                <a:cubicBezTo>
                  <a:pt x="443" y="157"/>
                  <a:pt x="437" y="250"/>
                  <a:pt x="430" y="225"/>
                </a:cubicBezTo>
                <a:cubicBezTo>
                  <a:pt x="426" y="207"/>
                  <a:pt x="421" y="189"/>
                  <a:pt x="416" y="171"/>
                </a:cubicBezTo>
                <a:cubicBezTo>
                  <a:pt x="415" y="169"/>
                  <a:pt x="416" y="166"/>
                  <a:pt x="416" y="164"/>
                </a:cubicBezTo>
                <a:cubicBezTo>
                  <a:pt x="417" y="164"/>
                  <a:pt x="419" y="164"/>
                  <a:pt x="421" y="164"/>
                </a:cubicBezTo>
                <a:cubicBezTo>
                  <a:pt x="423" y="166"/>
                  <a:pt x="425" y="168"/>
                  <a:pt x="426" y="170"/>
                </a:cubicBezTo>
                <a:cubicBezTo>
                  <a:pt x="430" y="179"/>
                  <a:pt x="434" y="188"/>
                  <a:pt x="438" y="196"/>
                </a:cubicBezTo>
                <a:cubicBezTo>
                  <a:pt x="450" y="222"/>
                  <a:pt x="462" y="130"/>
                  <a:pt x="474" y="155"/>
                </a:cubicBezTo>
                <a:cubicBezTo>
                  <a:pt x="474" y="157"/>
                  <a:pt x="476" y="159"/>
                  <a:pt x="478" y="159"/>
                </a:cubicBezTo>
                <a:cubicBezTo>
                  <a:pt x="492" y="161"/>
                  <a:pt x="490" y="166"/>
                  <a:pt x="492" y="170"/>
                </a:cubicBezTo>
                <a:cubicBezTo>
                  <a:pt x="499" y="182"/>
                  <a:pt x="506" y="176"/>
                  <a:pt x="512" y="188"/>
                </a:cubicBezTo>
                <a:cubicBezTo>
                  <a:pt x="517" y="198"/>
                  <a:pt x="522" y="208"/>
                  <a:pt x="527" y="218"/>
                </a:cubicBezTo>
                <a:cubicBezTo>
                  <a:pt x="530" y="226"/>
                  <a:pt x="532" y="234"/>
                  <a:pt x="535" y="242"/>
                </a:cubicBezTo>
                <a:cubicBezTo>
                  <a:pt x="534" y="227"/>
                  <a:pt x="530" y="213"/>
                  <a:pt x="526" y="198"/>
                </a:cubicBezTo>
                <a:cubicBezTo>
                  <a:pt x="522" y="182"/>
                  <a:pt x="516" y="166"/>
                  <a:pt x="511" y="150"/>
                </a:cubicBezTo>
                <a:cubicBezTo>
                  <a:pt x="511" y="148"/>
                  <a:pt x="511" y="145"/>
                  <a:pt x="511" y="143"/>
                </a:cubicBezTo>
                <a:cubicBezTo>
                  <a:pt x="513" y="143"/>
                  <a:pt x="515" y="143"/>
                  <a:pt x="517" y="143"/>
                </a:cubicBezTo>
                <a:cubicBezTo>
                  <a:pt x="518" y="145"/>
                  <a:pt x="521" y="147"/>
                  <a:pt x="522" y="149"/>
                </a:cubicBezTo>
                <a:cubicBezTo>
                  <a:pt x="526" y="159"/>
                  <a:pt x="530" y="169"/>
                  <a:pt x="534" y="179"/>
                </a:cubicBezTo>
                <a:cubicBezTo>
                  <a:pt x="537" y="185"/>
                  <a:pt x="539" y="190"/>
                  <a:pt x="542" y="196"/>
                </a:cubicBezTo>
                <a:cubicBezTo>
                  <a:pt x="543" y="194"/>
                  <a:pt x="543" y="192"/>
                  <a:pt x="543" y="190"/>
                </a:cubicBezTo>
                <a:cubicBezTo>
                  <a:pt x="535" y="163"/>
                  <a:pt x="527" y="135"/>
                  <a:pt x="520" y="108"/>
                </a:cubicBezTo>
                <a:cubicBezTo>
                  <a:pt x="519" y="105"/>
                  <a:pt x="520" y="102"/>
                  <a:pt x="520" y="99"/>
                </a:cubicBezTo>
                <a:cubicBezTo>
                  <a:pt x="521" y="99"/>
                  <a:pt x="523" y="99"/>
                  <a:pt x="525" y="99"/>
                </a:cubicBezTo>
                <a:cubicBezTo>
                  <a:pt x="527" y="102"/>
                  <a:pt x="530" y="105"/>
                  <a:pt x="531" y="108"/>
                </a:cubicBezTo>
                <a:cubicBezTo>
                  <a:pt x="542" y="131"/>
                  <a:pt x="551" y="155"/>
                  <a:pt x="562" y="178"/>
                </a:cubicBezTo>
                <a:cubicBezTo>
                  <a:pt x="568" y="188"/>
                  <a:pt x="574" y="199"/>
                  <a:pt x="590" y="209"/>
                </a:cubicBezTo>
                <a:cubicBezTo>
                  <a:pt x="598" y="213"/>
                  <a:pt x="604" y="219"/>
                  <a:pt x="605" y="225"/>
                </a:cubicBezTo>
                <a:cubicBezTo>
                  <a:pt x="611" y="241"/>
                  <a:pt x="618" y="154"/>
                  <a:pt x="618" y="170"/>
                </a:cubicBezTo>
                <a:cubicBezTo>
                  <a:pt x="618" y="187"/>
                  <a:pt x="634" y="203"/>
                  <a:pt x="639" y="219"/>
                </a:cubicBezTo>
                <a:cubicBezTo>
                  <a:pt x="641" y="218"/>
                  <a:pt x="642" y="217"/>
                  <a:pt x="642" y="216"/>
                </a:cubicBezTo>
                <a:cubicBezTo>
                  <a:pt x="640" y="196"/>
                  <a:pt x="639" y="176"/>
                  <a:pt x="637" y="156"/>
                </a:cubicBezTo>
                <a:cubicBezTo>
                  <a:pt x="635" y="139"/>
                  <a:pt x="630" y="122"/>
                  <a:pt x="627" y="105"/>
                </a:cubicBezTo>
                <a:cubicBezTo>
                  <a:pt x="627" y="102"/>
                  <a:pt x="628" y="100"/>
                  <a:pt x="629" y="97"/>
                </a:cubicBezTo>
                <a:cubicBezTo>
                  <a:pt x="631" y="97"/>
                  <a:pt x="632" y="97"/>
                  <a:pt x="634" y="97"/>
                </a:cubicBezTo>
                <a:cubicBezTo>
                  <a:pt x="636" y="99"/>
                  <a:pt x="639" y="102"/>
                  <a:pt x="639" y="105"/>
                </a:cubicBezTo>
                <a:cubicBezTo>
                  <a:pt x="643" y="118"/>
                  <a:pt x="646" y="131"/>
                  <a:pt x="649" y="144"/>
                </a:cubicBezTo>
                <a:cubicBezTo>
                  <a:pt x="650" y="146"/>
                  <a:pt x="651" y="149"/>
                  <a:pt x="652" y="151"/>
                </a:cubicBezTo>
                <a:cubicBezTo>
                  <a:pt x="653" y="151"/>
                  <a:pt x="655" y="151"/>
                  <a:pt x="656" y="151"/>
                </a:cubicBezTo>
                <a:cubicBezTo>
                  <a:pt x="656" y="145"/>
                  <a:pt x="656" y="140"/>
                  <a:pt x="656" y="135"/>
                </a:cubicBezTo>
                <a:cubicBezTo>
                  <a:pt x="657" y="135"/>
                  <a:pt x="659" y="135"/>
                  <a:pt x="660" y="135"/>
                </a:cubicBezTo>
                <a:cubicBezTo>
                  <a:pt x="662" y="137"/>
                  <a:pt x="665" y="139"/>
                  <a:pt x="666" y="142"/>
                </a:cubicBezTo>
                <a:cubicBezTo>
                  <a:pt x="673" y="166"/>
                  <a:pt x="682" y="190"/>
                  <a:pt x="687" y="214"/>
                </a:cubicBezTo>
                <a:cubicBezTo>
                  <a:pt x="692" y="245"/>
                  <a:pt x="695" y="276"/>
                  <a:pt x="696" y="308"/>
                </a:cubicBezTo>
                <a:cubicBezTo>
                  <a:pt x="698" y="338"/>
                  <a:pt x="695" y="658"/>
                  <a:pt x="695" y="689"/>
                </a:cubicBezTo>
                <a:cubicBezTo>
                  <a:pt x="695" y="721"/>
                  <a:pt x="694" y="754"/>
                  <a:pt x="694" y="786"/>
                </a:cubicBezTo>
                <a:cubicBezTo>
                  <a:pt x="694" y="809"/>
                  <a:pt x="694" y="832"/>
                  <a:pt x="695" y="855"/>
                </a:cubicBezTo>
                <a:cubicBezTo>
                  <a:pt x="695" y="864"/>
                  <a:pt x="696" y="873"/>
                  <a:pt x="697" y="881"/>
                </a:cubicBezTo>
                <a:cubicBezTo>
                  <a:pt x="697" y="885"/>
                  <a:pt x="698" y="889"/>
                  <a:pt x="697" y="893"/>
                </a:cubicBezTo>
                <a:cubicBezTo>
                  <a:pt x="697" y="897"/>
                  <a:pt x="694" y="901"/>
                  <a:pt x="694" y="905"/>
                </a:cubicBezTo>
                <a:cubicBezTo>
                  <a:pt x="694" y="907"/>
                  <a:pt x="699" y="911"/>
                  <a:pt x="697" y="912"/>
                </a:cubicBezTo>
                <a:cubicBezTo>
                  <a:pt x="690" y="914"/>
                  <a:pt x="694" y="915"/>
                  <a:pt x="699" y="917"/>
                </a:cubicBezTo>
                <a:cubicBezTo>
                  <a:pt x="691" y="919"/>
                  <a:pt x="692" y="921"/>
                  <a:pt x="700" y="923"/>
                </a:cubicBezTo>
                <a:cubicBezTo>
                  <a:pt x="698" y="923"/>
                  <a:pt x="696" y="923"/>
                  <a:pt x="695" y="923"/>
                </a:cubicBezTo>
                <a:cubicBezTo>
                  <a:pt x="695" y="925"/>
                  <a:pt x="696" y="927"/>
                  <a:pt x="696" y="930"/>
                </a:cubicBezTo>
                <a:cubicBezTo>
                  <a:pt x="690" y="931"/>
                  <a:pt x="692" y="933"/>
                  <a:pt x="695" y="935"/>
                </a:cubicBezTo>
                <a:cubicBezTo>
                  <a:pt x="695" y="959"/>
                  <a:pt x="695" y="982"/>
                  <a:pt x="695" y="1006"/>
                </a:cubicBezTo>
                <a:close/>
                <a:moveTo>
                  <a:pt x="334" y="486"/>
                </a:moveTo>
                <a:cubicBezTo>
                  <a:pt x="336" y="519"/>
                  <a:pt x="341" y="599"/>
                  <a:pt x="343" y="633"/>
                </a:cubicBezTo>
                <a:cubicBezTo>
                  <a:pt x="345" y="653"/>
                  <a:pt x="343" y="674"/>
                  <a:pt x="342" y="695"/>
                </a:cubicBezTo>
                <a:cubicBezTo>
                  <a:pt x="341" y="723"/>
                  <a:pt x="343" y="764"/>
                  <a:pt x="343" y="792"/>
                </a:cubicBezTo>
                <a:cubicBezTo>
                  <a:pt x="344" y="839"/>
                  <a:pt x="342" y="893"/>
                  <a:pt x="342" y="940"/>
                </a:cubicBezTo>
                <a:cubicBezTo>
                  <a:pt x="343" y="989"/>
                  <a:pt x="339" y="1017"/>
                  <a:pt x="338" y="1066"/>
                </a:cubicBezTo>
                <a:cubicBezTo>
                  <a:pt x="338" y="1086"/>
                  <a:pt x="328" y="1120"/>
                  <a:pt x="330" y="1140"/>
                </a:cubicBezTo>
                <a:cubicBezTo>
                  <a:pt x="350" y="1098"/>
                  <a:pt x="346" y="500"/>
                  <a:pt x="327" y="422"/>
                </a:cubicBezTo>
                <a:cubicBezTo>
                  <a:pt x="326" y="422"/>
                  <a:pt x="325" y="422"/>
                  <a:pt x="324" y="422"/>
                </a:cubicBezTo>
                <a:cubicBezTo>
                  <a:pt x="322" y="447"/>
                  <a:pt x="333" y="461"/>
                  <a:pt x="334" y="486"/>
                </a:cubicBezTo>
                <a:close/>
                <a:moveTo>
                  <a:pt x="479" y="783"/>
                </a:moveTo>
                <a:cubicBezTo>
                  <a:pt x="481" y="873"/>
                  <a:pt x="483" y="962"/>
                  <a:pt x="485" y="1052"/>
                </a:cubicBezTo>
                <a:cubicBezTo>
                  <a:pt x="486" y="1052"/>
                  <a:pt x="487" y="1052"/>
                  <a:pt x="488" y="1052"/>
                </a:cubicBezTo>
                <a:cubicBezTo>
                  <a:pt x="491" y="962"/>
                  <a:pt x="485" y="873"/>
                  <a:pt x="479" y="783"/>
                </a:cubicBezTo>
                <a:close/>
                <a:moveTo>
                  <a:pt x="200" y="503"/>
                </a:moveTo>
                <a:cubicBezTo>
                  <a:pt x="201" y="464"/>
                  <a:pt x="197" y="425"/>
                  <a:pt x="176" y="387"/>
                </a:cubicBezTo>
                <a:cubicBezTo>
                  <a:pt x="184" y="426"/>
                  <a:pt x="193" y="465"/>
                  <a:pt x="200" y="503"/>
                </a:cubicBezTo>
                <a:close/>
                <a:moveTo>
                  <a:pt x="290" y="1049"/>
                </a:moveTo>
                <a:cubicBezTo>
                  <a:pt x="291" y="1049"/>
                  <a:pt x="291" y="1049"/>
                  <a:pt x="292" y="1049"/>
                </a:cubicBezTo>
                <a:cubicBezTo>
                  <a:pt x="292" y="991"/>
                  <a:pt x="292" y="932"/>
                  <a:pt x="292" y="874"/>
                </a:cubicBezTo>
                <a:cubicBezTo>
                  <a:pt x="291" y="874"/>
                  <a:pt x="291" y="874"/>
                  <a:pt x="290" y="874"/>
                </a:cubicBezTo>
                <a:cubicBezTo>
                  <a:pt x="290" y="932"/>
                  <a:pt x="290" y="991"/>
                  <a:pt x="290" y="1049"/>
                </a:cubicBezTo>
                <a:close/>
                <a:moveTo>
                  <a:pt x="248" y="450"/>
                </a:moveTo>
                <a:cubicBezTo>
                  <a:pt x="247" y="450"/>
                  <a:pt x="246" y="450"/>
                  <a:pt x="245" y="450"/>
                </a:cubicBezTo>
                <a:cubicBezTo>
                  <a:pt x="234" y="478"/>
                  <a:pt x="250" y="506"/>
                  <a:pt x="254" y="534"/>
                </a:cubicBezTo>
                <a:cubicBezTo>
                  <a:pt x="252" y="506"/>
                  <a:pt x="250" y="478"/>
                  <a:pt x="248" y="450"/>
                </a:cubicBezTo>
                <a:close/>
                <a:moveTo>
                  <a:pt x="468" y="623"/>
                </a:moveTo>
                <a:cubicBezTo>
                  <a:pt x="468" y="623"/>
                  <a:pt x="467" y="623"/>
                  <a:pt x="467" y="623"/>
                </a:cubicBezTo>
                <a:cubicBezTo>
                  <a:pt x="467" y="642"/>
                  <a:pt x="467" y="661"/>
                  <a:pt x="467" y="681"/>
                </a:cubicBezTo>
                <a:cubicBezTo>
                  <a:pt x="469" y="681"/>
                  <a:pt x="471" y="681"/>
                  <a:pt x="473" y="681"/>
                </a:cubicBezTo>
                <a:cubicBezTo>
                  <a:pt x="471" y="661"/>
                  <a:pt x="470" y="642"/>
                  <a:pt x="468" y="623"/>
                </a:cubicBezTo>
                <a:close/>
                <a:moveTo>
                  <a:pt x="118" y="998"/>
                </a:moveTo>
                <a:cubicBezTo>
                  <a:pt x="117" y="998"/>
                  <a:pt x="116" y="998"/>
                  <a:pt x="115" y="998"/>
                </a:cubicBezTo>
                <a:cubicBezTo>
                  <a:pt x="113" y="1035"/>
                  <a:pt x="111" y="1071"/>
                  <a:pt x="109" y="1108"/>
                </a:cubicBezTo>
                <a:cubicBezTo>
                  <a:pt x="110" y="1108"/>
                  <a:pt x="111" y="1108"/>
                  <a:pt x="112" y="1108"/>
                </a:cubicBezTo>
                <a:cubicBezTo>
                  <a:pt x="114" y="1071"/>
                  <a:pt x="116" y="1035"/>
                  <a:pt x="118" y="998"/>
                </a:cubicBezTo>
                <a:close/>
                <a:moveTo>
                  <a:pt x="484" y="1162"/>
                </a:moveTo>
                <a:cubicBezTo>
                  <a:pt x="485" y="1162"/>
                  <a:pt x="485" y="1162"/>
                  <a:pt x="485" y="1162"/>
                </a:cubicBezTo>
                <a:cubicBezTo>
                  <a:pt x="486" y="1131"/>
                  <a:pt x="487" y="1100"/>
                  <a:pt x="488" y="1069"/>
                </a:cubicBezTo>
                <a:cubicBezTo>
                  <a:pt x="487" y="1069"/>
                  <a:pt x="486" y="1069"/>
                  <a:pt x="484" y="1069"/>
                </a:cubicBezTo>
                <a:cubicBezTo>
                  <a:pt x="484" y="1100"/>
                  <a:pt x="484" y="1131"/>
                  <a:pt x="484" y="1162"/>
                </a:cubicBezTo>
                <a:close/>
                <a:moveTo>
                  <a:pt x="289" y="768"/>
                </a:moveTo>
                <a:cubicBezTo>
                  <a:pt x="289" y="768"/>
                  <a:pt x="288" y="768"/>
                  <a:pt x="288" y="768"/>
                </a:cubicBezTo>
                <a:cubicBezTo>
                  <a:pt x="288" y="793"/>
                  <a:pt x="288" y="818"/>
                  <a:pt x="288" y="843"/>
                </a:cubicBezTo>
                <a:cubicBezTo>
                  <a:pt x="288" y="843"/>
                  <a:pt x="289" y="843"/>
                  <a:pt x="289" y="843"/>
                </a:cubicBezTo>
                <a:cubicBezTo>
                  <a:pt x="289" y="818"/>
                  <a:pt x="289" y="793"/>
                  <a:pt x="289" y="768"/>
                </a:cubicBezTo>
                <a:close/>
                <a:moveTo>
                  <a:pt x="407" y="442"/>
                </a:moveTo>
                <a:cubicBezTo>
                  <a:pt x="401" y="447"/>
                  <a:pt x="402" y="456"/>
                  <a:pt x="411" y="472"/>
                </a:cubicBezTo>
                <a:cubicBezTo>
                  <a:pt x="410" y="462"/>
                  <a:pt x="408" y="452"/>
                  <a:pt x="407" y="442"/>
                </a:cubicBezTo>
                <a:close/>
                <a:moveTo>
                  <a:pt x="109" y="1143"/>
                </a:moveTo>
                <a:cubicBezTo>
                  <a:pt x="109" y="1143"/>
                  <a:pt x="109" y="1143"/>
                  <a:pt x="109" y="1143"/>
                </a:cubicBezTo>
                <a:cubicBezTo>
                  <a:pt x="109" y="1134"/>
                  <a:pt x="109" y="1125"/>
                  <a:pt x="109" y="1115"/>
                </a:cubicBezTo>
                <a:cubicBezTo>
                  <a:pt x="109" y="1115"/>
                  <a:pt x="109" y="1115"/>
                  <a:pt x="109" y="1115"/>
                </a:cubicBezTo>
                <a:cubicBezTo>
                  <a:pt x="109" y="1125"/>
                  <a:pt x="109" y="1134"/>
                  <a:pt x="109" y="1143"/>
                </a:cubicBezTo>
                <a:close/>
              </a:path>
            </a:pathLst>
          </a:custGeom>
          <a:solidFill>
            <a:srgbClr val="5148A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31"/>
          <p:cNvSpPr txBox="1"/>
          <p:nvPr/>
        </p:nvSpPr>
        <p:spPr>
          <a:xfrm>
            <a:off x="1478918" y="1114439"/>
            <a:ext cx="2733874" cy="259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05256">
              <a:spcAft>
                <a:spcPts val="600"/>
              </a:spcAft>
            </a:pPr>
            <a:r>
              <a:rPr lang="pt-BR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prática da patologia cirúrgica está sob constante pressão para a entrega de um serviço de elevada qualidade, com o mínimo de erros, rapidez de entrega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3C3E5D51-F8E7-4DCA-AAE7-E43895B7D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id="{EFE2EE1D-9E7B-49B5-27BC-79350A0E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78" y="889491"/>
            <a:ext cx="2507107" cy="1793878"/>
          </a:xfrm>
          <a:prstGeom prst="rect">
            <a:avLst/>
          </a:prstGeom>
        </p:spPr>
      </p:pic>
      <p:pic>
        <p:nvPicPr>
          <p:cNvPr id="5" name="Imagem 4" descr="Cd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C315D1E3-E9E6-1BB1-E462-41AC309AC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516" y="1237808"/>
            <a:ext cx="2507982" cy="1097242"/>
          </a:xfrm>
          <a:prstGeom prst="rect">
            <a:avLst/>
          </a:prstGeom>
        </p:spPr>
      </p:pic>
      <p:pic>
        <p:nvPicPr>
          <p:cNvPr id="7" name="Imagem 6" descr="Tela de computador com luz azul&#10;&#10;Descrição gerada automaticamente com confiança baixa">
            <a:extLst>
              <a:ext uri="{FF2B5EF4-FFF2-40B4-BE49-F238E27FC236}">
                <a16:creationId xmlns:a16="http://schemas.microsoft.com/office/drawing/2014/main" id="{4CF50526-870C-C369-7453-594F117E5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368" y="1244078"/>
            <a:ext cx="2507982" cy="1084702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9EE87855-A549-9101-0DC8-B4E6AE1D2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2219" y="1456334"/>
            <a:ext cx="2515016" cy="660191"/>
          </a:xfrm>
          <a:prstGeom prst="rect">
            <a:avLst/>
          </a:prstGeom>
        </p:spPr>
      </p:pic>
      <p:sp>
        <p:nvSpPr>
          <p:cNvPr id="54" name="Rectangle 1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A2BCD0-0B2D-704E-7791-725122907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999" y="3930305"/>
            <a:ext cx="6586915" cy="2437244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	</a:t>
            </a:r>
            <a:r>
              <a:rPr lang="pt-BR" b="0" i="0" dirty="0">
                <a:effectLst/>
                <a:highlight>
                  <a:srgbClr val="FFFFFF"/>
                </a:highlight>
              </a:rPr>
              <a:t>Isso requer um compromisso contínuo com a melhoria dos processos, a inovação e o investimento em tecnologias que possam elevar os padrões de qualidade.</a:t>
            </a:r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25AD4E-535B-3CCE-6E9D-8A75B98402C8}"/>
              </a:ext>
            </a:extLst>
          </p:cNvPr>
          <p:cNvSpPr txBox="1"/>
          <p:nvPr/>
        </p:nvSpPr>
        <p:spPr>
          <a:xfrm>
            <a:off x="617221" y="4059225"/>
            <a:ext cx="3685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4800" dirty="0"/>
              <a:t>Crescente exigência por qualidade</a:t>
            </a:r>
          </a:p>
        </p:txBody>
      </p:sp>
    </p:spTree>
    <p:extLst>
      <p:ext uri="{BB962C8B-B14F-4D97-AF65-F5344CB8AC3E}">
        <p14:creationId xmlns:p14="http://schemas.microsoft.com/office/powerpoint/2010/main" val="21006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ícone Aprovado Pelo Controle De Qualidade PNG , Controle De Qualidade, ícone  De Controle De Qualidade, Qualidade Imagem PNG e PSD Para Download Gratuito">
            <a:extLst>
              <a:ext uri="{FF2B5EF4-FFF2-40B4-BE49-F238E27FC236}">
                <a16:creationId xmlns:a16="http://schemas.microsoft.com/office/drawing/2014/main" id="{BC8AD74D-3449-35EF-7A26-54B86A5F9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71F4DF-F99C-559B-EB0B-5BE41F27B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595" y="1641467"/>
            <a:ext cx="4559732" cy="3021973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pt-BR" sz="3200" dirty="0">
                <a:solidFill>
                  <a:schemeClr val="tx1">
                    <a:alpha val="80000"/>
                  </a:schemeClr>
                </a:solidFill>
              </a:rPr>
              <a:t>Alcançar a qualidade requer um investimento substancial na estrutura básica e nas pessoas que realizam a patologia cirúrgica.</a:t>
            </a:r>
          </a:p>
          <a:p>
            <a:pPr algn="ctr"/>
            <a:endParaRPr lang="pt-BR" sz="32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03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4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4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17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3" name="Straight Connector 19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A60083B-F6CF-5B34-3362-61BB0905119B}"/>
              </a:ext>
            </a:extLst>
          </p:cNvPr>
          <p:cNvGrpSpPr/>
          <p:nvPr/>
        </p:nvGrpSpPr>
        <p:grpSpPr>
          <a:xfrm>
            <a:off x="6434634" y="1224958"/>
            <a:ext cx="4644529" cy="4228962"/>
            <a:chOff x="4898003" y="22925"/>
            <a:chExt cx="6839378" cy="622742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83BCBD1-30E8-26A6-2739-FD2C7E11B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9788" y="607647"/>
              <a:ext cx="1515726" cy="2262279"/>
            </a:xfrm>
            <a:prstGeom prst="rect">
              <a:avLst/>
            </a:prstGeom>
          </p:spPr>
        </p:pic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3D68B0B5-5B98-D579-A944-A7C198A14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65" t="22555" r="2191" b="18298"/>
            <a:stretch/>
          </p:blipFill>
          <p:spPr>
            <a:xfrm>
              <a:off x="4898003" y="3674663"/>
              <a:ext cx="6839378" cy="257569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E0774B20-2812-E211-5550-131667E7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7079" y="22925"/>
              <a:ext cx="3312786" cy="3312786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5EC7C45-A777-D846-E05F-63C2FE54E8F2}"/>
              </a:ext>
            </a:extLst>
          </p:cNvPr>
          <p:cNvGrpSpPr/>
          <p:nvPr/>
        </p:nvGrpSpPr>
        <p:grpSpPr>
          <a:xfrm>
            <a:off x="2123099" y="1132764"/>
            <a:ext cx="2652103" cy="4413350"/>
            <a:chOff x="590109" y="391473"/>
            <a:chExt cx="3342504" cy="5562243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B348AD6-2E93-0415-D3DE-F2BE44692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828" y="391473"/>
              <a:ext cx="3312785" cy="257569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BAE3210-1AC7-943C-4D5A-5128069D7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109" y="3378026"/>
              <a:ext cx="3112616" cy="2575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0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9C4A1E0-B30B-4F81-873C-F77710333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884BC28-8C65-4886-B01A-667342EB7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-3"/>
            <a:ext cx="4572000" cy="3867912"/>
          </a:xfrm>
          <a:custGeom>
            <a:avLst/>
            <a:gdLst>
              <a:gd name="connsiteX0" fmla="*/ 0 w 4572000"/>
              <a:gd name="connsiteY0" fmla="*/ 0 h 3867912"/>
              <a:gd name="connsiteX1" fmla="*/ 4572000 w 4572000"/>
              <a:gd name="connsiteY1" fmla="*/ 0 h 3867912"/>
              <a:gd name="connsiteX2" fmla="*/ 4572000 w 4572000"/>
              <a:gd name="connsiteY2" fmla="*/ 3704966 h 3867912"/>
              <a:gd name="connsiteX3" fmla="*/ 4409054 w 4572000"/>
              <a:gd name="connsiteY3" fmla="*/ 3867912 h 3867912"/>
              <a:gd name="connsiteX4" fmla="*/ 162946 w 4572000"/>
              <a:gd name="connsiteY4" fmla="*/ 3867912 h 3867912"/>
              <a:gd name="connsiteX5" fmla="*/ 0 w 4572000"/>
              <a:gd name="connsiteY5" fmla="*/ 3704966 h 386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FC820FD-F8C0-4426-A38A-5B80A2E5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E1DAA296-54E3-4547-B36F-E8B35335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4405848"/>
            <a:ext cx="4572000" cy="2452159"/>
          </a:xfrm>
          <a:custGeom>
            <a:avLst/>
            <a:gdLst>
              <a:gd name="connsiteX0" fmla="*/ 162946 w 4572000"/>
              <a:gd name="connsiteY0" fmla="*/ 0 h 2452159"/>
              <a:gd name="connsiteX1" fmla="*/ 4409054 w 4572000"/>
              <a:gd name="connsiteY1" fmla="*/ 0 h 2452159"/>
              <a:gd name="connsiteX2" fmla="*/ 4572000 w 4572000"/>
              <a:gd name="connsiteY2" fmla="*/ 162946 h 2452159"/>
              <a:gd name="connsiteX3" fmla="*/ 4572000 w 4572000"/>
              <a:gd name="connsiteY3" fmla="*/ 2452159 h 2452159"/>
              <a:gd name="connsiteX4" fmla="*/ 0 w 4572000"/>
              <a:gd name="connsiteY4" fmla="*/ 2452159 h 2452159"/>
              <a:gd name="connsiteX5" fmla="*/ 0 w 4572000"/>
              <a:gd name="connsiteY5" fmla="*/ 162946 h 2452159"/>
              <a:gd name="connsiteX6" fmla="*/ 162946 w 4572000"/>
              <a:gd name="connsiteY6" fmla="*/ 0 h 24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3A97351-4AF4-4CFE-47DC-B82F8E259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85" b="14527"/>
          <a:stretch/>
        </p:blipFill>
        <p:spPr>
          <a:xfrm>
            <a:off x="1274684" y="4725284"/>
            <a:ext cx="3801220" cy="1705970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DE848C8-FFD9-C930-41C5-4A1AE777AEC6}"/>
              </a:ext>
            </a:extLst>
          </p:cNvPr>
          <p:cNvGrpSpPr/>
          <p:nvPr/>
        </p:nvGrpSpPr>
        <p:grpSpPr>
          <a:xfrm>
            <a:off x="7652787" y="216721"/>
            <a:ext cx="3264529" cy="6214533"/>
            <a:chOff x="9467986" y="197235"/>
            <a:chExt cx="2654256" cy="6324557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46A8F9DC-9E51-BB47-C1B9-5C1B7D0E8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115" r="30375"/>
            <a:stretch/>
          </p:blipFill>
          <p:spPr>
            <a:xfrm>
              <a:off x="9614473" y="197235"/>
              <a:ext cx="1931271" cy="2962275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3079788-D062-405D-635B-760534F5C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7986" y="3246848"/>
              <a:ext cx="2654256" cy="3274944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5893367-F5E2-133F-3DA2-342853DA34AA}"/>
              </a:ext>
            </a:extLst>
          </p:cNvPr>
          <p:cNvGrpSpPr/>
          <p:nvPr/>
        </p:nvGrpSpPr>
        <p:grpSpPr>
          <a:xfrm>
            <a:off x="2264981" y="492126"/>
            <a:ext cx="1813465" cy="2994877"/>
            <a:chOff x="430316" y="383838"/>
            <a:chExt cx="3327095" cy="5494586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3F05B6B3-8A3D-3BD4-9312-2CA57D672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512" t="22121" r="8521" b="21817"/>
            <a:stretch/>
          </p:blipFill>
          <p:spPr>
            <a:xfrm>
              <a:off x="430316" y="3539168"/>
              <a:ext cx="3327095" cy="2339256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9C1390C4-DCC2-FECC-CB44-734531A5E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814" t="10488" r="11556" b="6730"/>
            <a:stretch/>
          </p:blipFill>
          <p:spPr>
            <a:xfrm>
              <a:off x="430316" y="383838"/>
              <a:ext cx="3327095" cy="2863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3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3.xml><?xml version="1.0" encoding="utf-8"?>
<a:theme xmlns:a="http://schemas.openxmlformats.org/drawingml/2006/main" name="Tema do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TM03090434[[fn=Tipo de Madeira]]</Template>
  <TotalTime>10231</TotalTime>
  <Words>1949</Words>
  <Application>Microsoft Office PowerPoint</Application>
  <PresentationFormat>Widescreen</PresentationFormat>
  <Paragraphs>223</Paragraphs>
  <Slides>41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20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41</vt:i4>
      </vt:variant>
    </vt:vector>
  </HeadingPairs>
  <TitlesOfParts>
    <vt:vector size="67" baseType="lpstr">
      <vt:lpstr>Meiryo</vt:lpstr>
      <vt:lpstr>Aptos</vt:lpstr>
      <vt:lpstr>Aptos Black</vt:lpstr>
      <vt:lpstr>Aptos Display</vt:lpstr>
      <vt:lpstr>Arial</vt:lpstr>
      <vt:lpstr>Arial Nova Light</vt:lpstr>
      <vt:lpstr>Calibri</vt:lpstr>
      <vt:lpstr>Calibri Light</vt:lpstr>
      <vt:lpstr>Elephant</vt:lpstr>
      <vt:lpstr>Galano Grotesque</vt:lpstr>
      <vt:lpstr>Google Sans</vt:lpstr>
      <vt:lpstr>inter</vt:lpstr>
      <vt:lpstr>Jost</vt:lpstr>
      <vt:lpstr>Lato</vt:lpstr>
      <vt:lpstr>Montserrat</vt:lpstr>
      <vt:lpstr>Open Sans</vt:lpstr>
      <vt:lpstr>Open Sans SemiBold</vt:lpstr>
      <vt:lpstr>roboto</vt:lpstr>
      <vt:lpstr>Rockwell Nova Extra Bold</vt:lpstr>
      <vt:lpstr>Ubuntu</vt:lpstr>
      <vt:lpstr>1_Тема Office</vt:lpstr>
      <vt:lpstr>ModOverlayVTI</vt:lpstr>
      <vt:lpstr>Tema do Office</vt:lpstr>
      <vt:lpstr>Personalizar design</vt:lpstr>
      <vt:lpstr>Office Theme</vt:lpstr>
      <vt:lpstr>1_Office Theme</vt:lpstr>
      <vt:lpstr>Monitoramento de processos e qualidade em histopatologia – Uma nova realidade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Mundaça de paradigma</vt:lpstr>
      <vt:lpstr>Apresentação do PowerPoint</vt:lpstr>
      <vt:lpstr>Apresentação do PowerPoint</vt:lpstr>
      <vt:lpstr>Apresentação do PowerPoint</vt:lpstr>
      <vt:lpstr>Apresentação do PowerPoint</vt:lpstr>
      <vt:lpstr>Mapeamento de processo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INDICADORES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Monitoramento de processos e qualidade em histopatologia – Uma nova realidade</dc:title>
  <dc:creator>Alba Torres</dc:creator>
  <cp:lastModifiedBy>Alba Torres</cp:lastModifiedBy>
  <cp:revision>2</cp:revision>
  <dcterms:created xsi:type="dcterms:W3CDTF">2024-05-04T18:32:03Z</dcterms:created>
  <dcterms:modified xsi:type="dcterms:W3CDTF">2024-06-01T09:13:48Z</dcterms:modified>
</cp:coreProperties>
</file>